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581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D6FB-8260-41EA-AE30-53AE8719EA1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16D7-DB3C-4AF0-8199-8989C8D5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8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D6FB-8260-41EA-AE30-53AE8719EA1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16D7-DB3C-4AF0-8199-8989C8D5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6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D6FB-8260-41EA-AE30-53AE8719EA1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16D7-DB3C-4AF0-8199-8989C8D5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8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D6FB-8260-41EA-AE30-53AE8719EA1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16D7-DB3C-4AF0-8199-8989C8D5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0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D6FB-8260-41EA-AE30-53AE8719EA1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16D7-DB3C-4AF0-8199-8989C8D5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D6FB-8260-41EA-AE30-53AE8719EA1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16D7-DB3C-4AF0-8199-8989C8D5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5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D6FB-8260-41EA-AE30-53AE8719EA1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16D7-DB3C-4AF0-8199-8989C8D5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6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D6FB-8260-41EA-AE30-53AE8719EA1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16D7-DB3C-4AF0-8199-8989C8D5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3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D6FB-8260-41EA-AE30-53AE8719EA1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16D7-DB3C-4AF0-8199-8989C8D5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6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D6FB-8260-41EA-AE30-53AE8719EA1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16D7-DB3C-4AF0-8199-8989C8D5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7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D6FB-8260-41EA-AE30-53AE8719EA1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16D7-DB3C-4AF0-8199-8989C8D5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7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1D6FB-8260-41EA-AE30-53AE8719EA1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216D7-DB3C-4AF0-8199-8989C8D5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8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openxmlformats.org/officeDocument/2006/relationships/hyperlink" Target="http://tameta.wordpress.com/2009/12/23/hurufis-heretics-of-isla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tameta.wordpress.com/2009/12/23/hurufis-heretics-of-isla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447800" y="2332704"/>
            <a:ext cx="6459794" cy="3687096"/>
          </a:xfrm>
          <a:custGeom>
            <a:avLst/>
            <a:gdLst>
              <a:gd name="connsiteX0" fmla="*/ 1415845 w 6459794"/>
              <a:gd name="connsiteY0" fmla="*/ 781664 h 3687096"/>
              <a:gd name="connsiteX1" fmla="*/ 1091381 w 6459794"/>
              <a:gd name="connsiteY1" fmla="*/ 796413 h 3687096"/>
              <a:gd name="connsiteX2" fmla="*/ 1002890 w 6459794"/>
              <a:gd name="connsiteY2" fmla="*/ 840658 h 3687096"/>
              <a:gd name="connsiteX3" fmla="*/ 825910 w 6459794"/>
              <a:gd name="connsiteY3" fmla="*/ 884903 h 3687096"/>
              <a:gd name="connsiteX4" fmla="*/ 781665 w 6459794"/>
              <a:gd name="connsiteY4" fmla="*/ 899651 h 3687096"/>
              <a:gd name="connsiteX5" fmla="*/ 678426 w 6459794"/>
              <a:gd name="connsiteY5" fmla="*/ 943896 h 3687096"/>
              <a:gd name="connsiteX6" fmla="*/ 634181 w 6459794"/>
              <a:gd name="connsiteY6" fmla="*/ 973393 h 3687096"/>
              <a:gd name="connsiteX7" fmla="*/ 604684 w 6459794"/>
              <a:gd name="connsiteY7" fmla="*/ 1017638 h 3687096"/>
              <a:gd name="connsiteX8" fmla="*/ 560439 w 6459794"/>
              <a:gd name="connsiteY8" fmla="*/ 1032387 h 3687096"/>
              <a:gd name="connsiteX9" fmla="*/ 486697 w 6459794"/>
              <a:gd name="connsiteY9" fmla="*/ 1106129 h 3687096"/>
              <a:gd name="connsiteX10" fmla="*/ 398207 w 6459794"/>
              <a:gd name="connsiteY10" fmla="*/ 1194619 h 3687096"/>
              <a:gd name="connsiteX11" fmla="*/ 294968 w 6459794"/>
              <a:gd name="connsiteY11" fmla="*/ 1283109 h 3687096"/>
              <a:gd name="connsiteX12" fmla="*/ 250723 w 6459794"/>
              <a:gd name="connsiteY12" fmla="*/ 1371600 h 3687096"/>
              <a:gd name="connsiteX13" fmla="*/ 221226 w 6459794"/>
              <a:gd name="connsiteY13" fmla="*/ 1445342 h 3687096"/>
              <a:gd name="connsiteX14" fmla="*/ 162232 w 6459794"/>
              <a:gd name="connsiteY14" fmla="*/ 1563329 h 3687096"/>
              <a:gd name="connsiteX15" fmla="*/ 147484 w 6459794"/>
              <a:gd name="connsiteY15" fmla="*/ 1622322 h 3687096"/>
              <a:gd name="connsiteX16" fmla="*/ 103239 w 6459794"/>
              <a:gd name="connsiteY16" fmla="*/ 1740309 h 3687096"/>
              <a:gd name="connsiteX17" fmla="*/ 88490 w 6459794"/>
              <a:gd name="connsiteY17" fmla="*/ 1828800 h 3687096"/>
              <a:gd name="connsiteX18" fmla="*/ 73742 w 6459794"/>
              <a:gd name="connsiteY18" fmla="*/ 2064774 h 3687096"/>
              <a:gd name="connsiteX19" fmla="*/ 44245 w 6459794"/>
              <a:gd name="connsiteY19" fmla="*/ 2168013 h 3687096"/>
              <a:gd name="connsiteX20" fmla="*/ 0 w 6459794"/>
              <a:gd name="connsiteY20" fmla="*/ 2315496 h 3687096"/>
              <a:gd name="connsiteX21" fmla="*/ 14749 w 6459794"/>
              <a:gd name="connsiteY21" fmla="*/ 2595716 h 3687096"/>
              <a:gd name="connsiteX22" fmla="*/ 88490 w 6459794"/>
              <a:gd name="connsiteY22" fmla="*/ 2713703 h 3687096"/>
              <a:gd name="connsiteX23" fmla="*/ 132736 w 6459794"/>
              <a:gd name="connsiteY23" fmla="*/ 2757948 h 3687096"/>
              <a:gd name="connsiteX24" fmla="*/ 221226 w 6459794"/>
              <a:gd name="connsiteY24" fmla="*/ 2802193 h 3687096"/>
              <a:gd name="connsiteX25" fmla="*/ 383458 w 6459794"/>
              <a:gd name="connsiteY25" fmla="*/ 2934929 h 3687096"/>
              <a:gd name="connsiteX26" fmla="*/ 427703 w 6459794"/>
              <a:gd name="connsiteY26" fmla="*/ 2964425 h 3687096"/>
              <a:gd name="connsiteX27" fmla="*/ 457200 w 6459794"/>
              <a:gd name="connsiteY27" fmla="*/ 3008671 h 3687096"/>
              <a:gd name="connsiteX28" fmla="*/ 678426 w 6459794"/>
              <a:gd name="connsiteY28" fmla="*/ 2993922 h 3687096"/>
              <a:gd name="connsiteX29" fmla="*/ 766916 w 6459794"/>
              <a:gd name="connsiteY29" fmla="*/ 2964425 h 3687096"/>
              <a:gd name="connsiteX30" fmla="*/ 825910 w 6459794"/>
              <a:gd name="connsiteY30" fmla="*/ 2949677 h 3687096"/>
              <a:gd name="connsiteX31" fmla="*/ 973394 w 6459794"/>
              <a:gd name="connsiteY31" fmla="*/ 2934929 h 3687096"/>
              <a:gd name="connsiteX32" fmla="*/ 1076632 w 6459794"/>
              <a:gd name="connsiteY32" fmla="*/ 2875935 h 3687096"/>
              <a:gd name="connsiteX33" fmla="*/ 1194620 w 6459794"/>
              <a:gd name="connsiteY33" fmla="*/ 2846438 h 3687096"/>
              <a:gd name="connsiteX34" fmla="*/ 1460090 w 6459794"/>
              <a:gd name="connsiteY34" fmla="*/ 2861187 h 3687096"/>
              <a:gd name="connsiteX35" fmla="*/ 1533832 w 6459794"/>
              <a:gd name="connsiteY35" fmla="*/ 2875935 h 3687096"/>
              <a:gd name="connsiteX36" fmla="*/ 1578078 w 6459794"/>
              <a:gd name="connsiteY36" fmla="*/ 2905432 h 3687096"/>
              <a:gd name="connsiteX37" fmla="*/ 1622323 w 6459794"/>
              <a:gd name="connsiteY37" fmla="*/ 2920180 h 3687096"/>
              <a:gd name="connsiteX38" fmla="*/ 1784555 w 6459794"/>
              <a:gd name="connsiteY38" fmla="*/ 3023419 h 3687096"/>
              <a:gd name="connsiteX39" fmla="*/ 1828800 w 6459794"/>
              <a:gd name="connsiteY39" fmla="*/ 3052916 h 3687096"/>
              <a:gd name="connsiteX40" fmla="*/ 1917290 w 6459794"/>
              <a:gd name="connsiteY40" fmla="*/ 3082413 h 3687096"/>
              <a:gd name="connsiteX41" fmla="*/ 1991032 w 6459794"/>
              <a:gd name="connsiteY41" fmla="*/ 3111909 h 3687096"/>
              <a:gd name="connsiteX42" fmla="*/ 2123768 w 6459794"/>
              <a:gd name="connsiteY42" fmla="*/ 3170903 h 3687096"/>
              <a:gd name="connsiteX43" fmla="*/ 2153265 w 6459794"/>
              <a:gd name="connsiteY43" fmla="*/ 3229896 h 3687096"/>
              <a:gd name="connsiteX44" fmla="*/ 2256503 w 6459794"/>
              <a:gd name="connsiteY44" fmla="*/ 3303638 h 3687096"/>
              <a:gd name="connsiteX45" fmla="*/ 2300749 w 6459794"/>
              <a:gd name="connsiteY45" fmla="*/ 3333135 h 3687096"/>
              <a:gd name="connsiteX46" fmla="*/ 2477729 w 6459794"/>
              <a:gd name="connsiteY46" fmla="*/ 3377380 h 3687096"/>
              <a:gd name="connsiteX47" fmla="*/ 2610465 w 6459794"/>
              <a:gd name="connsiteY47" fmla="*/ 3421625 h 3687096"/>
              <a:gd name="connsiteX48" fmla="*/ 2875936 w 6459794"/>
              <a:gd name="connsiteY48" fmla="*/ 3451122 h 3687096"/>
              <a:gd name="connsiteX49" fmla="*/ 2964426 w 6459794"/>
              <a:gd name="connsiteY49" fmla="*/ 3510116 h 3687096"/>
              <a:gd name="connsiteX50" fmla="*/ 3067665 w 6459794"/>
              <a:gd name="connsiteY50" fmla="*/ 3569109 h 3687096"/>
              <a:gd name="connsiteX51" fmla="*/ 3274142 w 6459794"/>
              <a:gd name="connsiteY51" fmla="*/ 3598606 h 3687096"/>
              <a:gd name="connsiteX52" fmla="*/ 3377381 w 6459794"/>
              <a:gd name="connsiteY52" fmla="*/ 3628103 h 3687096"/>
              <a:gd name="connsiteX53" fmla="*/ 3465871 w 6459794"/>
              <a:gd name="connsiteY53" fmla="*/ 3642851 h 3687096"/>
              <a:gd name="connsiteX54" fmla="*/ 3510116 w 6459794"/>
              <a:gd name="connsiteY54" fmla="*/ 3657600 h 3687096"/>
              <a:gd name="connsiteX55" fmla="*/ 3687097 w 6459794"/>
              <a:gd name="connsiteY55" fmla="*/ 3687096 h 3687096"/>
              <a:gd name="connsiteX56" fmla="*/ 3893574 w 6459794"/>
              <a:gd name="connsiteY56" fmla="*/ 3672348 h 3687096"/>
              <a:gd name="connsiteX57" fmla="*/ 4011561 w 6459794"/>
              <a:gd name="connsiteY57" fmla="*/ 3642851 h 3687096"/>
              <a:gd name="connsiteX58" fmla="*/ 4262284 w 6459794"/>
              <a:gd name="connsiteY58" fmla="*/ 3628103 h 3687096"/>
              <a:gd name="connsiteX59" fmla="*/ 4321278 w 6459794"/>
              <a:gd name="connsiteY59" fmla="*/ 3613355 h 3687096"/>
              <a:gd name="connsiteX60" fmla="*/ 4409768 w 6459794"/>
              <a:gd name="connsiteY60" fmla="*/ 3554361 h 3687096"/>
              <a:gd name="connsiteX61" fmla="*/ 4483510 w 6459794"/>
              <a:gd name="connsiteY61" fmla="*/ 3436374 h 3687096"/>
              <a:gd name="connsiteX62" fmla="*/ 4498258 w 6459794"/>
              <a:gd name="connsiteY62" fmla="*/ 3392129 h 3687096"/>
              <a:gd name="connsiteX63" fmla="*/ 4630994 w 6459794"/>
              <a:gd name="connsiteY63" fmla="*/ 3259393 h 3687096"/>
              <a:gd name="connsiteX64" fmla="*/ 4675239 w 6459794"/>
              <a:gd name="connsiteY64" fmla="*/ 3170903 h 3687096"/>
              <a:gd name="connsiteX65" fmla="*/ 4704736 w 6459794"/>
              <a:gd name="connsiteY65" fmla="*/ 3111909 h 3687096"/>
              <a:gd name="connsiteX66" fmla="*/ 4778478 w 6459794"/>
              <a:gd name="connsiteY66" fmla="*/ 3052916 h 3687096"/>
              <a:gd name="connsiteX67" fmla="*/ 4793226 w 6459794"/>
              <a:gd name="connsiteY67" fmla="*/ 2993922 h 3687096"/>
              <a:gd name="connsiteX68" fmla="*/ 4822723 w 6459794"/>
              <a:gd name="connsiteY68" fmla="*/ 2949677 h 3687096"/>
              <a:gd name="connsiteX69" fmla="*/ 4866968 w 6459794"/>
              <a:gd name="connsiteY69" fmla="*/ 2875935 h 3687096"/>
              <a:gd name="connsiteX70" fmla="*/ 4896465 w 6459794"/>
              <a:gd name="connsiteY70" fmla="*/ 2831690 h 3687096"/>
              <a:gd name="connsiteX71" fmla="*/ 4925961 w 6459794"/>
              <a:gd name="connsiteY71" fmla="*/ 2757948 h 3687096"/>
              <a:gd name="connsiteX72" fmla="*/ 4940710 w 6459794"/>
              <a:gd name="connsiteY72" fmla="*/ 2713703 h 3687096"/>
              <a:gd name="connsiteX73" fmla="*/ 4970207 w 6459794"/>
              <a:gd name="connsiteY73" fmla="*/ 2669458 h 3687096"/>
              <a:gd name="connsiteX74" fmla="*/ 4999703 w 6459794"/>
              <a:gd name="connsiteY74" fmla="*/ 2595716 h 3687096"/>
              <a:gd name="connsiteX75" fmla="*/ 5043949 w 6459794"/>
              <a:gd name="connsiteY75" fmla="*/ 2492477 h 3687096"/>
              <a:gd name="connsiteX76" fmla="*/ 5102942 w 6459794"/>
              <a:gd name="connsiteY76" fmla="*/ 2418735 h 3687096"/>
              <a:gd name="connsiteX77" fmla="*/ 5117690 w 6459794"/>
              <a:gd name="connsiteY77" fmla="*/ 2227006 h 3687096"/>
              <a:gd name="connsiteX78" fmla="*/ 5073445 w 6459794"/>
              <a:gd name="connsiteY78" fmla="*/ 2182761 h 3687096"/>
              <a:gd name="connsiteX79" fmla="*/ 5073445 w 6459794"/>
              <a:gd name="connsiteY79" fmla="*/ 1991032 h 3687096"/>
              <a:gd name="connsiteX80" fmla="*/ 5117690 w 6459794"/>
              <a:gd name="connsiteY80" fmla="*/ 1961535 h 3687096"/>
              <a:gd name="connsiteX81" fmla="*/ 5206181 w 6459794"/>
              <a:gd name="connsiteY81" fmla="*/ 1887793 h 3687096"/>
              <a:gd name="connsiteX82" fmla="*/ 5250426 w 6459794"/>
              <a:gd name="connsiteY82" fmla="*/ 1873045 h 3687096"/>
              <a:gd name="connsiteX83" fmla="*/ 5309420 w 6459794"/>
              <a:gd name="connsiteY83" fmla="*/ 1843548 h 3687096"/>
              <a:gd name="connsiteX84" fmla="*/ 5943600 w 6459794"/>
              <a:gd name="connsiteY84" fmla="*/ 1799303 h 3687096"/>
              <a:gd name="connsiteX85" fmla="*/ 6061587 w 6459794"/>
              <a:gd name="connsiteY85" fmla="*/ 1725561 h 3687096"/>
              <a:gd name="connsiteX86" fmla="*/ 6120581 w 6459794"/>
              <a:gd name="connsiteY86" fmla="*/ 1710813 h 3687096"/>
              <a:gd name="connsiteX87" fmla="*/ 6253316 w 6459794"/>
              <a:gd name="connsiteY87" fmla="*/ 1681316 h 3687096"/>
              <a:gd name="connsiteX88" fmla="*/ 6282813 w 6459794"/>
              <a:gd name="connsiteY88" fmla="*/ 1637071 h 3687096"/>
              <a:gd name="connsiteX89" fmla="*/ 6386052 w 6459794"/>
              <a:gd name="connsiteY89" fmla="*/ 1533832 h 3687096"/>
              <a:gd name="connsiteX90" fmla="*/ 6430297 w 6459794"/>
              <a:gd name="connsiteY90" fmla="*/ 1430593 h 3687096"/>
              <a:gd name="connsiteX91" fmla="*/ 6445045 w 6459794"/>
              <a:gd name="connsiteY91" fmla="*/ 1327355 h 3687096"/>
              <a:gd name="connsiteX92" fmla="*/ 6459794 w 6459794"/>
              <a:gd name="connsiteY92" fmla="*/ 1283109 h 3687096"/>
              <a:gd name="connsiteX93" fmla="*/ 6445045 w 6459794"/>
              <a:gd name="connsiteY93" fmla="*/ 1135625 h 3687096"/>
              <a:gd name="connsiteX94" fmla="*/ 6400800 w 6459794"/>
              <a:gd name="connsiteY94" fmla="*/ 1002890 h 3687096"/>
              <a:gd name="connsiteX95" fmla="*/ 6386052 w 6459794"/>
              <a:gd name="connsiteY95" fmla="*/ 958645 h 3687096"/>
              <a:gd name="connsiteX96" fmla="*/ 6312310 w 6459794"/>
              <a:gd name="connsiteY96" fmla="*/ 855406 h 3687096"/>
              <a:gd name="connsiteX97" fmla="*/ 6268065 w 6459794"/>
              <a:gd name="connsiteY97" fmla="*/ 796413 h 3687096"/>
              <a:gd name="connsiteX98" fmla="*/ 6194323 w 6459794"/>
              <a:gd name="connsiteY98" fmla="*/ 678425 h 3687096"/>
              <a:gd name="connsiteX99" fmla="*/ 6164826 w 6459794"/>
              <a:gd name="connsiteY99" fmla="*/ 634180 h 3687096"/>
              <a:gd name="connsiteX100" fmla="*/ 6135329 w 6459794"/>
              <a:gd name="connsiteY100" fmla="*/ 575187 h 3687096"/>
              <a:gd name="connsiteX101" fmla="*/ 6046839 w 6459794"/>
              <a:gd name="connsiteY101" fmla="*/ 471948 h 3687096"/>
              <a:gd name="connsiteX102" fmla="*/ 5943600 w 6459794"/>
              <a:gd name="connsiteY102" fmla="*/ 412955 h 3687096"/>
              <a:gd name="connsiteX103" fmla="*/ 5869858 w 6459794"/>
              <a:gd name="connsiteY103" fmla="*/ 368709 h 3687096"/>
              <a:gd name="connsiteX104" fmla="*/ 5796116 w 6459794"/>
              <a:gd name="connsiteY104" fmla="*/ 309716 h 3687096"/>
              <a:gd name="connsiteX105" fmla="*/ 5751871 w 6459794"/>
              <a:gd name="connsiteY105" fmla="*/ 265471 h 3687096"/>
              <a:gd name="connsiteX106" fmla="*/ 5707626 w 6459794"/>
              <a:gd name="connsiteY106" fmla="*/ 235974 h 3687096"/>
              <a:gd name="connsiteX107" fmla="*/ 5633884 w 6459794"/>
              <a:gd name="connsiteY107" fmla="*/ 176980 h 3687096"/>
              <a:gd name="connsiteX108" fmla="*/ 5456903 w 6459794"/>
              <a:gd name="connsiteY108" fmla="*/ 132735 h 3687096"/>
              <a:gd name="connsiteX109" fmla="*/ 5368413 w 6459794"/>
              <a:gd name="connsiteY109" fmla="*/ 103238 h 3687096"/>
              <a:gd name="connsiteX110" fmla="*/ 5132439 w 6459794"/>
              <a:gd name="connsiteY110" fmla="*/ 73742 h 3687096"/>
              <a:gd name="connsiteX111" fmla="*/ 5058697 w 6459794"/>
              <a:gd name="connsiteY111" fmla="*/ 58993 h 3687096"/>
              <a:gd name="connsiteX112" fmla="*/ 5014452 w 6459794"/>
              <a:gd name="connsiteY112" fmla="*/ 44245 h 3687096"/>
              <a:gd name="connsiteX113" fmla="*/ 4616245 w 6459794"/>
              <a:gd name="connsiteY113" fmla="*/ 58993 h 3687096"/>
              <a:gd name="connsiteX114" fmla="*/ 4572000 w 6459794"/>
              <a:gd name="connsiteY114" fmla="*/ 73742 h 3687096"/>
              <a:gd name="connsiteX115" fmla="*/ 4513007 w 6459794"/>
              <a:gd name="connsiteY115" fmla="*/ 88490 h 3687096"/>
              <a:gd name="connsiteX116" fmla="*/ 4439265 w 6459794"/>
              <a:gd name="connsiteY116" fmla="*/ 176980 h 3687096"/>
              <a:gd name="connsiteX117" fmla="*/ 4395020 w 6459794"/>
              <a:gd name="connsiteY117" fmla="*/ 280219 h 3687096"/>
              <a:gd name="connsiteX118" fmla="*/ 4350774 w 6459794"/>
              <a:gd name="connsiteY118" fmla="*/ 368709 h 3687096"/>
              <a:gd name="connsiteX119" fmla="*/ 4336026 w 6459794"/>
              <a:gd name="connsiteY119" fmla="*/ 427703 h 3687096"/>
              <a:gd name="connsiteX120" fmla="*/ 4306529 w 6459794"/>
              <a:gd name="connsiteY120" fmla="*/ 516193 h 3687096"/>
              <a:gd name="connsiteX121" fmla="*/ 4291781 w 6459794"/>
              <a:gd name="connsiteY121" fmla="*/ 575187 h 3687096"/>
              <a:gd name="connsiteX122" fmla="*/ 4247536 w 6459794"/>
              <a:gd name="connsiteY122" fmla="*/ 634180 h 3687096"/>
              <a:gd name="connsiteX123" fmla="*/ 4203290 w 6459794"/>
              <a:gd name="connsiteY123" fmla="*/ 648929 h 3687096"/>
              <a:gd name="connsiteX124" fmla="*/ 4159045 w 6459794"/>
              <a:gd name="connsiteY124" fmla="*/ 678425 h 3687096"/>
              <a:gd name="connsiteX125" fmla="*/ 4011561 w 6459794"/>
              <a:gd name="connsiteY125" fmla="*/ 781664 h 3687096"/>
              <a:gd name="connsiteX126" fmla="*/ 3967316 w 6459794"/>
              <a:gd name="connsiteY126" fmla="*/ 811161 h 3687096"/>
              <a:gd name="connsiteX127" fmla="*/ 3923071 w 6459794"/>
              <a:gd name="connsiteY127" fmla="*/ 840658 h 3687096"/>
              <a:gd name="connsiteX128" fmla="*/ 3864078 w 6459794"/>
              <a:gd name="connsiteY128" fmla="*/ 855406 h 3687096"/>
              <a:gd name="connsiteX129" fmla="*/ 3805084 w 6459794"/>
              <a:gd name="connsiteY129" fmla="*/ 884903 h 3687096"/>
              <a:gd name="connsiteX130" fmla="*/ 3583858 w 6459794"/>
              <a:gd name="connsiteY130" fmla="*/ 870155 h 3687096"/>
              <a:gd name="connsiteX131" fmla="*/ 3554361 w 6459794"/>
              <a:gd name="connsiteY131" fmla="*/ 825909 h 3687096"/>
              <a:gd name="connsiteX132" fmla="*/ 3465871 w 6459794"/>
              <a:gd name="connsiteY132" fmla="*/ 737419 h 3687096"/>
              <a:gd name="connsiteX133" fmla="*/ 3421626 w 6459794"/>
              <a:gd name="connsiteY133" fmla="*/ 678425 h 3687096"/>
              <a:gd name="connsiteX134" fmla="*/ 3392129 w 6459794"/>
              <a:gd name="connsiteY134" fmla="*/ 619432 h 3687096"/>
              <a:gd name="connsiteX135" fmla="*/ 3318387 w 6459794"/>
              <a:gd name="connsiteY135" fmla="*/ 545690 h 3687096"/>
              <a:gd name="connsiteX136" fmla="*/ 3215149 w 6459794"/>
              <a:gd name="connsiteY136" fmla="*/ 457200 h 3687096"/>
              <a:gd name="connsiteX137" fmla="*/ 3185652 w 6459794"/>
              <a:gd name="connsiteY137" fmla="*/ 412955 h 3687096"/>
              <a:gd name="connsiteX138" fmla="*/ 3067665 w 6459794"/>
              <a:gd name="connsiteY138" fmla="*/ 353961 h 3687096"/>
              <a:gd name="connsiteX139" fmla="*/ 3008671 w 6459794"/>
              <a:gd name="connsiteY139" fmla="*/ 294967 h 3687096"/>
              <a:gd name="connsiteX140" fmla="*/ 2890684 w 6459794"/>
              <a:gd name="connsiteY140" fmla="*/ 206477 h 3687096"/>
              <a:gd name="connsiteX141" fmla="*/ 2846439 w 6459794"/>
              <a:gd name="connsiteY141" fmla="*/ 176980 h 3687096"/>
              <a:gd name="connsiteX142" fmla="*/ 2802194 w 6459794"/>
              <a:gd name="connsiteY142" fmla="*/ 132735 h 3687096"/>
              <a:gd name="connsiteX143" fmla="*/ 2698955 w 6459794"/>
              <a:gd name="connsiteY143" fmla="*/ 88490 h 3687096"/>
              <a:gd name="connsiteX144" fmla="*/ 2654710 w 6459794"/>
              <a:gd name="connsiteY144" fmla="*/ 58993 h 3687096"/>
              <a:gd name="connsiteX145" fmla="*/ 2507226 w 6459794"/>
              <a:gd name="connsiteY145" fmla="*/ 29496 h 3687096"/>
              <a:gd name="connsiteX146" fmla="*/ 2462981 w 6459794"/>
              <a:gd name="connsiteY146" fmla="*/ 14748 h 3687096"/>
              <a:gd name="connsiteX147" fmla="*/ 2403987 w 6459794"/>
              <a:gd name="connsiteY147" fmla="*/ 0 h 3687096"/>
              <a:gd name="connsiteX148" fmla="*/ 2123768 w 6459794"/>
              <a:gd name="connsiteY148" fmla="*/ 14748 h 3687096"/>
              <a:gd name="connsiteX149" fmla="*/ 2020529 w 6459794"/>
              <a:gd name="connsiteY149" fmla="*/ 44245 h 3687096"/>
              <a:gd name="connsiteX150" fmla="*/ 1961536 w 6459794"/>
              <a:gd name="connsiteY150" fmla="*/ 73742 h 3687096"/>
              <a:gd name="connsiteX151" fmla="*/ 1873045 w 6459794"/>
              <a:gd name="connsiteY151" fmla="*/ 103238 h 3687096"/>
              <a:gd name="connsiteX152" fmla="*/ 1769807 w 6459794"/>
              <a:gd name="connsiteY152" fmla="*/ 132735 h 3687096"/>
              <a:gd name="connsiteX153" fmla="*/ 1666568 w 6459794"/>
              <a:gd name="connsiteY153" fmla="*/ 191729 h 3687096"/>
              <a:gd name="connsiteX154" fmla="*/ 1607574 w 6459794"/>
              <a:gd name="connsiteY154" fmla="*/ 206477 h 3687096"/>
              <a:gd name="connsiteX155" fmla="*/ 1563329 w 6459794"/>
              <a:gd name="connsiteY155" fmla="*/ 235974 h 3687096"/>
              <a:gd name="connsiteX156" fmla="*/ 1548581 w 6459794"/>
              <a:gd name="connsiteY156" fmla="*/ 339213 h 3687096"/>
              <a:gd name="connsiteX157" fmla="*/ 1533832 w 6459794"/>
              <a:gd name="connsiteY157" fmla="*/ 619432 h 3687096"/>
              <a:gd name="connsiteX158" fmla="*/ 1474839 w 6459794"/>
              <a:gd name="connsiteY158" fmla="*/ 707922 h 3687096"/>
              <a:gd name="connsiteX159" fmla="*/ 1445342 w 6459794"/>
              <a:gd name="connsiteY159" fmla="*/ 752167 h 3687096"/>
              <a:gd name="connsiteX160" fmla="*/ 1415845 w 6459794"/>
              <a:gd name="connsiteY160" fmla="*/ 781664 h 368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459794" h="3687096">
                <a:moveTo>
                  <a:pt x="1415845" y="781664"/>
                </a:moveTo>
                <a:cubicBezTo>
                  <a:pt x="1356852" y="789038"/>
                  <a:pt x="1199303" y="787779"/>
                  <a:pt x="1091381" y="796413"/>
                </a:cubicBezTo>
                <a:cubicBezTo>
                  <a:pt x="1031278" y="801221"/>
                  <a:pt x="1058979" y="820262"/>
                  <a:pt x="1002890" y="840658"/>
                </a:cubicBezTo>
                <a:cubicBezTo>
                  <a:pt x="840678" y="899644"/>
                  <a:pt x="936512" y="848036"/>
                  <a:pt x="825910" y="884903"/>
                </a:cubicBezTo>
                <a:cubicBezTo>
                  <a:pt x="811162" y="889819"/>
                  <a:pt x="795954" y="893527"/>
                  <a:pt x="781665" y="899651"/>
                </a:cubicBezTo>
                <a:cubicBezTo>
                  <a:pt x="654093" y="954325"/>
                  <a:pt x="782188" y="909309"/>
                  <a:pt x="678426" y="943896"/>
                </a:cubicBezTo>
                <a:cubicBezTo>
                  <a:pt x="663678" y="953728"/>
                  <a:pt x="646715" y="960859"/>
                  <a:pt x="634181" y="973393"/>
                </a:cubicBezTo>
                <a:cubicBezTo>
                  <a:pt x="621647" y="985927"/>
                  <a:pt x="618525" y="1006565"/>
                  <a:pt x="604684" y="1017638"/>
                </a:cubicBezTo>
                <a:cubicBezTo>
                  <a:pt x="592545" y="1027350"/>
                  <a:pt x="575187" y="1027471"/>
                  <a:pt x="560439" y="1032387"/>
                </a:cubicBezTo>
                <a:cubicBezTo>
                  <a:pt x="499657" y="1123558"/>
                  <a:pt x="567143" y="1034622"/>
                  <a:pt x="486697" y="1106129"/>
                </a:cubicBezTo>
                <a:cubicBezTo>
                  <a:pt x="455519" y="1133843"/>
                  <a:pt x="431579" y="1169590"/>
                  <a:pt x="398207" y="1194619"/>
                </a:cubicBezTo>
                <a:cubicBezTo>
                  <a:pt x="322527" y="1251378"/>
                  <a:pt x="356594" y="1221483"/>
                  <a:pt x="294968" y="1283109"/>
                </a:cubicBezTo>
                <a:cubicBezTo>
                  <a:pt x="257900" y="1394317"/>
                  <a:pt x="307901" y="1257245"/>
                  <a:pt x="250723" y="1371600"/>
                </a:cubicBezTo>
                <a:cubicBezTo>
                  <a:pt x="238883" y="1395279"/>
                  <a:pt x="232320" y="1421305"/>
                  <a:pt x="221226" y="1445342"/>
                </a:cubicBezTo>
                <a:cubicBezTo>
                  <a:pt x="202799" y="1485266"/>
                  <a:pt x="162232" y="1563329"/>
                  <a:pt x="162232" y="1563329"/>
                </a:cubicBezTo>
                <a:cubicBezTo>
                  <a:pt x="157316" y="1582993"/>
                  <a:pt x="153894" y="1603093"/>
                  <a:pt x="147484" y="1622322"/>
                </a:cubicBezTo>
                <a:cubicBezTo>
                  <a:pt x="139826" y="1645296"/>
                  <a:pt x="110144" y="1709236"/>
                  <a:pt x="103239" y="1740309"/>
                </a:cubicBezTo>
                <a:cubicBezTo>
                  <a:pt x="96752" y="1769501"/>
                  <a:pt x="93406" y="1799303"/>
                  <a:pt x="88490" y="1828800"/>
                </a:cubicBezTo>
                <a:cubicBezTo>
                  <a:pt x="83574" y="1907458"/>
                  <a:pt x="81584" y="1986354"/>
                  <a:pt x="73742" y="2064774"/>
                </a:cubicBezTo>
                <a:cubicBezTo>
                  <a:pt x="69144" y="2110757"/>
                  <a:pt x="54727" y="2126084"/>
                  <a:pt x="44245" y="2168013"/>
                </a:cubicBezTo>
                <a:cubicBezTo>
                  <a:pt x="11011" y="2300951"/>
                  <a:pt x="52847" y="2183380"/>
                  <a:pt x="0" y="2315496"/>
                </a:cubicBezTo>
                <a:cubicBezTo>
                  <a:pt x="4916" y="2408903"/>
                  <a:pt x="3605" y="2502846"/>
                  <a:pt x="14749" y="2595716"/>
                </a:cubicBezTo>
                <a:cubicBezTo>
                  <a:pt x="27622" y="2702995"/>
                  <a:pt x="31047" y="2665834"/>
                  <a:pt x="88490" y="2713703"/>
                </a:cubicBezTo>
                <a:cubicBezTo>
                  <a:pt x="104513" y="2727056"/>
                  <a:pt x="116713" y="2744595"/>
                  <a:pt x="132736" y="2757948"/>
                </a:cubicBezTo>
                <a:cubicBezTo>
                  <a:pt x="170858" y="2789716"/>
                  <a:pt x="176880" y="2787411"/>
                  <a:pt x="221226" y="2802193"/>
                </a:cubicBezTo>
                <a:cubicBezTo>
                  <a:pt x="320033" y="2901000"/>
                  <a:pt x="266047" y="2856655"/>
                  <a:pt x="383458" y="2934929"/>
                </a:cubicBezTo>
                <a:lnTo>
                  <a:pt x="427703" y="2964425"/>
                </a:lnTo>
                <a:cubicBezTo>
                  <a:pt x="437535" y="2979174"/>
                  <a:pt x="439596" y="3006600"/>
                  <a:pt x="457200" y="3008671"/>
                </a:cubicBezTo>
                <a:cubicBezTo>
                  <a:pt x="530599" y="3017306"/>
                  <a:pt x="605263" y="3004374"/>
                  <a:pt x="678426" y="2993922"/>
                </a:cubicBezTo>
                <a:cubicBezTo>
                  <a:pt x="709206" y="2989525"/>
                  <a:pt x="736752" y="2971966"/>
                  <a:pt x="766916" y="2964425"/>
                </a:cubicBezTo>
                <a:cubicBezTo>
                  <a:pt x="786581" y="2959509"/>
                  <a:pt x="805844" y="2952544"/>
                  <a:pt x="825910" y="2949677"/>
                </a:cubicBezTo>
                <a:cubicBezTo>
                  <a:pt x="874820" y="2942690"/>
                  <a:pt x="924233" y="2939845"/>
                  <a:pt x="973394" y="2934929"/>
                </a:cubicBezTo>
                <a:cubicBezTo>
                  <a:pt x="1074846" y="2901110"/>
                  <a:pt x="951621" y="2947369"/>
                  <a:pt x="1076632" y="2875935"/>
                </a:cubicBezTo>
                <a:cubicBezTo>
                  <a:pt x="1101049" y="2861983"/>
                  <a:pt x="1175952" y="2850172"/>
                  <a:pt x="1194620" y="2846438"/>
                </a:cubicBezTo>
                <a:cubicBezTo>
                  <a:pt x="1283110" y="2851354"/>
                  <a:pt x="1371797" y="2853509"/>
                  <a:pt x="1460090" y="2861187"/>
                </a:cubicBezTo>
                <a:cubicBezTo>
                  <a:pt x="1485063" y="2863359"/>
                  <a:pt x="1510361" y="2867133"/>
                  <a:pt x="1533832" y="2875935"/>
                </a:cubicBezTo>
                <a:cubicBezTo>
                  <a:pt x="1550429" y="2882159"/>
                  <a:pt x="1562224" y="2897505"/>
                  <a:pt x="1578078" y="2905432"/>
                </a:cubicBezTo>
                <a:cubicBezTo>
                  <a:pt x="1591983" y="2912384"/>
                  <a:pt x="1607575" y="2915264"/>
                  <a:pt x="1622323" y="2920180"/>
                </a:cubicBezTo>
                <a:cubicBezTo>
                  <a:pt x="1811938" y="3046591"/>
                  <a:pt x="1617930" y="2919278"/>
                  <a:pt x="1784555" y="3023419"/>
                </a:cubicBezTo>
                <a:cubicBezTo>
                  <a:pt x="1799586" y="3032813"/>
                  <a:pt x="1812602" y="3045717"/>
                  <a:pt x="1828800" y="3052916"/>
                </a:cubicBezTo>
                <a:cubicBezTo>
                  <a:pt x="1857212" y="3065544"/>
                  <a:pt x="1888421" y="3070866"/>
                  <a:pt x="1917290" y="3082413"/>
                </a:cubicBezTo>
                <a:cubicBezTo>
                  <a:pt x="1941871" y="3092245"/>
                  <a:pt x="1966840" y="3101157"/>
                  <a:pt x="1991032" y="3111909"/>
                </a:cubicBezTo>
                <a:cubicBezTo>
                  <a:pt x="2177078" y="3194595"/>
                  <a:pt x="1905137" y="3083450"/>
                  <a:pt x="2123768" y="3170903"/>
                </a:cubicBezTo>
                <a:cubicBezTo>
                  <a:pt x="2133600" y="3190567"/>
                  <a:pt x="2140486" y="3212006"/>
                  <a:pt x="2153265" y="3229896"/>
                </a:cubicBezTo>
                <a:cubicBezTo>
                  <a:pt x="2190544" y="3282086"/>
                  <a:pt x="2202584" y="3272827"/>
                  <a:pt x="2256503" y="3303638"/>
                </a:cubicBezTo>
                <a:cubicBezTo>
                  <a:pt x="2271893" y="3312432"/>
                  <a:pt x="2284551" y="3325936"/>
                  <a:pt x="2300749" y="3333135"/>
                </a:cubicBezTo>
                <a:cubicBezTo>
                  <a:pt x="2370866" y="3364298"/>
                  <a:pt x="2403524" y="3365013"/>
                  <a:pt x="2477729" y="3377380"/>
                </a:cubicBezTo>
                <a:cubicBezTo>
                  <a:pt x="2543411" y="3410221"/>
                  <a:pt x="2533102" y="3411534"/>
                  <a:pt x="2610465" y="3421625"/>
                </a:cubicBezTo>
                <a:cubicBezTo>
                  <a:pt x="2698752" y="3433141"/>
                  <a:pt x="2875936" y="3451122"/>
                  <a:pt x="2875936" y="3451122"/>
                </a:cubicBezTo>
                <a:lnTo>
                  <a:pt x="2964426" y="3510116"/>
                </a:lnTo>
                <a:cubicBezTo>
                  <a:pt x="2989252" y="3526667"/>
                  <a:pt x="3039593" y="3562871"/>
                  <a:pt x="3067665" y="3569109"/>
                </a:cubicBezTo>
                <a:cubicBezTo>
                  <a:pt x="3135534" y="3584191"/>
                  <a:pt x="3205564" y="3587176"/>
                  <a:pt x="3274142" y="3598606"/>
                </a:cubicBezTo>
                <a:cubicBezTo>
                  <a:pt x="3402626" y="3620020"/>
                  <a:pt x="3272178" y="3604725"/>
                  <a:pt x="3377381" y="3628103"/>
                </a:cubicBezTo>
                <a:cubicBezTo>
                  <a:pt x="3406572" y="3634590"/>
                  <a:pt x="3436374" y="3637935"/>
                  <a:pt x="3465871" y="3642851"/>
                </a:cubicBezTo>
                <a:cubicBezTo>
                  <a:pt x="3480619" y="3647767"/>
                  <a:pt x="3495034" y="3653829"/>
                  <a:pt x="3510116" y="3657600"/>
                </a:cubicBezTo>
                <a:cubicBezTo>
                  <a:pt x="3567620" y="3671976"/>
                  <a:pt x="3628831" y="3678773"/>
                  <a:pt x="3687097" y="3687096"/>
                </a:cubicBezTo>
                <a:cubicBezTo>
                  <a:pt x="3755923" y="3682180"/>
                  <a:pt x="3825206" y="3681671"/>
                  <a:pt x="3893574" y="3672348"/>
                </a:cubicBezTo>
                <a:cubicBezTo>
                  <a:pt x="3933742" y="3666871"/>
                  <a:pt x="3971092" y="3645231"/>
                  <a:pt x="4011561" y="3642851"/>
                </a:cubicBezTo>
                <a:lnTo>
                  <a:pt x="4262284" y="3628103"/>
                </a:lnTo>
                <a:cubicBezTo>
                  <a:pt x="4281949" y="3623187"/>
                  <a:pt x="4303679" y="3623412"/>
                  <a:pt x="4321278" y="3613355"/>
                </a:cubicBezTo>
                <a:cubicBezTo>
                  <a:pt x="4475944" y="3524974"/>
                  <a:pt x="4271628" y="3600407"/>
                  <a:pt x="4409768" y="3554361"/>
                </a:cubicBezTo>
                <a:cubicBezTo>
                  <a:pt x="4486974" y="3361348"/>
                  <a:pt x="4389061" y="3578048"/>
                  <a:pt x="4483510" y="3436374"/>
                </a:cubicBezTo>
                <a:cubicBezTo>
                  <a:pt x="4492133" y="3423439"/>
                  <a:pt x="4490019" y="3405312"/>
                  <a:pt x="4498258" y="3392129"/>
                </a:cubicBezTo>
                <a:cubicBezTo>
                  <a:pt x="4542503" y="3321338"/>
                  <a:pt x="4567085" y="3310520"/>
                  <a:pt x="4630994" y="3259393"/>
                </a:cubicBezTo>
                <a:cubicBezTo>
                  <a:pt x="4658034" y="3178272"/>
                  <a:pt x="4629495" y="3250955"/>
                  <a:pt x="4675239" y="3170903"/>
                </a:cubicBezTo>
                <a:cubicBezTo>
                  <a:pt x="4686147" y="3151814"/>
                  <a:pt x="4690258" y="3128455"/>
                  <a:pt x="4704736" y="3111909"/>
                </a:cubicBezTo>
                <a:cubicBezTo>
                  <a:pt x="4725465" y="3088219"/>
                  <a:pt x="4753897" y="3072580"/>
                  <a:pt x="4778478" y="3052916"/>
                </a:cubicBezTo>
                <a:cubicBezTo>
                  <a:pt x="4783394" y="3033251"/>
                  <a:pt x="4785241" y="3012553"/>
                  <a:pt x="4793226" y="2993922"/>
                </a:cubicBezTo>
                <a:cubicBezTo>
                  <a:pt x="4800208" y="2977630"/>
                  <a:pt x="4813329" y="2964708"/>
                  <a:pt x="4822723" y="2949677"/>
                </a:cubicBezTo>
                <a:cubicBezTo>
                  <a:pt x="4837916" y="2925369"/>
                  <a:pt x="4851775" y="2900243"/>
                  <a:pt x="4866968" y="2875935"/>
                </a:cubicBezTo>
                <a:cubicBezTo>
                  <a:pt x="4876362" y="2860904"/>
                  <a:pt x="4888538" y="2847544"/>
                  <a:pt x="4896465" y="2831690"/>
                </a:cubicBezTo>
                <a:cubicBezTo>
                  <a:pt x="4908304" y="2808011"/>
                  <a:pt x="4916665" y="2782736"/>
                  <a:pt x="4925961" y="2757948"/>
                </a:cubicBezTo>
                <a:cubicBezTo>
                  <a:pt x="4931420" y="2743392"/>
                  <a:pt x="4933757" y="2727608"/>
                  <a:pt x="4940710" y="2713703"/>
                </a:cubicBezTo>
                <a:cubicBezTo>
                  <a:pt x="4948637" y="2697849"/>
                  <a:pt x="4962280" y="2685312"/>
                  <a:pt x="4970207" y="2669458"/>
                </a:cubicBezTo>
                <a:cubicBezTo>
                  <a:pt x="4982046" y="2645779"/>
                  <a:pt x="4990407" y="2620504"/>
                  <a:pt x="4999703" y="2595716"/>
                </a:cubicBezTo>
                <a:cubicBezTo>
                  <a:pt x="5016557" y="2550772"/>
                  <a:pt x="5014355" y="2536868"/>
                  <a:pt x="5043949" y="2492477"/>
                </a:cubicBezTo>
                <a:cubicBezTo>
                  <a:pt x="5061410" y="2466285"/>
                  <a:pt x="5083278" y="2443316"/>
                  <a:pt x="5102942" y="2418735"/>
                </a:cubicBezTo>
                <a:cubicBezTo>
                  <a:pt x="5129421" y="2339298"/>
                  <a:pt x="5152501" y="2314032"/>
                  <a:pt x="5117690" y="2227006"/>
                </a:cubicBezTo>
                <a:cubicBezTo>
                  <a:pt x="5109944" y="2207641"/>
                  <a:pt x="5088193" y="2197509"/>
                  <a:pt x="5073445" y="2182761"/>
                </a:cubicBezTo>
                <a:cubicBezTo>
                  <a:pt x="5055062" y="2109226"/>
                  <a:pt x="5040730" y="2080998"/>
                  <a:pt x="5073445" y="1991032"/>
                </a:cubicBezTo>
                <a:cubicBezTo>
                  <a:pt x="5079502" y="1974374"/>
                  <a:pt x="5104073" y="1972882"/>
                  <a:pt x="5117690" y="1961535"/>
                </a:cubicBezTo>
                <a:cubicBezTo>
                  <a:pt x="5166613" y="1920766"/>
                  <a:pt x="5151259" y="1915254"/>
                  <a:pt x="5206181" y="1887793"/>
                </a:cubicBezTo>
                <a:cubicBezTo>
                  <a:pt x="5220086" y="1880841"/>
                  <a:pt x="5236137" y="1879169"/>
                  <a:pt x="5250426" y="1873045"/>
                </a:cubicBezTo>
                <a:cubicBezTo>
                  <a:pt x="5270634" y="1864384"/>
                  <a:pt x="5288562" y="1850501"/>
                  <a:pt x="5309420" y="1843548"/>
                </a:cubicBezTo>
                <a:cubicBezTo>
                  <a:pt x="5516478" y="1774528"/>
                  <a:pt x="5717757" y="1805755"/>
                  <a:pt x="5943600" y="1799303"/>
                </a:cubicBezTo>
                <a:cubicBezTo>
                  <a:pt x="5990000" y="1764503"/>
                  <a:pt x="6007604" y="1745805"/>
                  <a:pt x="6061587" y="1725561"/>
                </a:cubicBezTo>
                <a:cubicBezTo>
                  <a:pt x="6080566" y="1718444"/>
                  <a:pt x="6101091" y="1716382"/>
                  <a:pt x="6120581" y="1710813"/>
                </a:cubicBezTo>
                <a:cubicBezTo>
                  <a:pt x="6222247" y="1681765"/>
                  <a:pt x="6093608" y="1707933"/>
                  <a:pt x="6253316" y="1681316"/>
                </a:cubicBezTo>
                <a:cubicBezTo>
                  <a:pt x="6263148" y="1666568"/>
                  <a:pt x="6270955" y="1650246"/>
                  <a:pt x="6282813" y="1637071"/>
                </a:cubicBezTo>
                <a:cubicBezTo>
                  <a:pt x="6315370" y="1600897"/>
                  <a:pt x="6364287" y="1577361"/>
                  <a:pt x="6386052" y="1533832"/>
                </a:cubicBezTo>
                <a:cubicBezTo>
                  <a:pt x="6422501" y="1460933"/>
                  <a:pt x="6408597" y="1495696"/>
                  <a:pt x="6430297" y="1430593"/>
                </a:cubicBezTo>
                <a:cubicBezTo>
                  <a:pt x="6435213" y="1396180"/>
                  <a:pt x="6438228" y="1361442"/>
                  <a:pt x="6445045" y="1327355"/>
                </a:cubicBezTo>
                <a:cubicBezTo>
                  <a:pt x="6448094" y="1312110"/>
                  <a:pt x="6459794" y="1298655"/>
                  <a:pt x="6459794" y="1283109"/>
                </a:cubicBezTo>
                <a:cubicBezTo>
                  <a:pt x="6459794" y="1233702"/>
                  <a:pt x="6454150" y="1184185"/>
                  <a:pt x="6445045" y="1135625"/>
                </a:cubicBezTo>
                <a:cubicBezTo>
                  <a:pt x="6445041" y="1135606"/>
                  <a:pt x="6408177" y="1025022"/>
                  <a:pt x="6400800" y="1002890"/>
                </a:cubicBezTo>
                <a:cubicBezTo>
                  <a:pt x="6395884" y="988142"/>
                  <a:pt x="6397045" y="969638"/>
                  <a:pt x="6386052" y="958645"/>
                </a:cubicBezTo>
                <a:cubicBezTo>
                  <a:pt x="6301706" y="874299"/>
                  <a:pt x="6377018" y="958939"/>
                  <a:pt x="6312310" y="855406"/>
                </a:cubicBezTo>
                <a:cubicBezTo>
                  <a:pt x="6299282" y="834562"/>
                  <a:pt x="6281700" y="816865"/>
                  <a:pt x="6268065" y="796413"/>
                </a:cubicBezTo>
                <a:cubicBezTo>
                  <a:pt x="6242339" y="757823"/>
                  <a:pt x="6219223" y="717553"/>
                  <a:pt x="6194323" y="678425"/>
                </a:cubicBezTo>
                <a:cubicBezTo>
                  <a:pt x="6184807" y="663471"/>
                  <a:pt x="6172753" y="650034"/>
                  <a:pt x="6164826" y="634180"/>
                </a:cubicBezTo>
                <a:cubicBezTo>
                  <a:pt x="6154994" y="614516"/>
                  <a:pt x="6146981" y="593831"/>
                  <a:pt x="6135329" y="575187"/>
                </a:cubicBezTo>
                <a:cubicBezTo>
                  <a:pt x="6112911" y="539318"/>
                  <a:pt x="6079326" y="499794"/>
                  <a:pt x="6046839" y="471948"/>
                </a:cubicBezTo>
                <a:cubicBezTo>
                  <a:pt x="5946980" y="386355"/>
                  <a:pt x="6029144" y="455727"/>
                  <a:pt x="5943600" y="412955"/>
                </a:cubicBezTo>
                <a:cubicBezTo>
                  <a:pt x="5917961" y="400135"/>
                  <a:pt x="5894439" y="383458"/>
                  <a:pt x="5869858" y="368709"/>
                </a:cubicBezTo>
                <a:cubicBezTo>
                  <a:pt x="5803889" y="269756"/>
                  <a:pt x="5881602" y="366706"/>
                  <a:pt x="5796116" y="309716"/>
                </a:cubicBezTo>
                <a:cubicBezTo>
                  <a:pt x="5778762" y="298147"/>
                  <a:pt x="5767894" y="278824"/>
                  <a:pt x="5751871" y="265471"/>
                </a:cubicBezTo>
                <a:cubicBezTo>
                  <a:pt x="5738254" y="254123"/>
                  <a:pt x="5721806" y="246609"/>
                  <a:pt x="5707626" y="235974"/>
                </a:cubicBezTo>
                <a:cubicBezTo>
                  <a:pt x="5682443" y="217087"/>
                  <a:pt x="5662465" y="190171"/>
                  <a:pt x="5633884" y="176980"/>
                </a:cubicBezTo>
                <a:cubicBezTo>
                  <a:pt x="5595556" y="159290"/>
                  <a:pt x="5505563" y="148955"/>
                  <a:pt x="5456903" y="132735"/>
                </a:cubicBezTo>
                <a:lnTo>
                  <a:pt x="5368413" y="103238"/>
                </a:lnTo>
                <a:cubicBezTo>
                  <a:pt x="5263362" y="68221"/>
                  <a:pt x="5339656" y="89681"/>
                  <a:pt x="5132439" y="73742"/>
                </a:cubicBezTo>
                <a:cubicBezTo>
                  <a:pt x="5107858" y="68826"/>
                  <a:pt x="5083016" y="65073"/>
                  <a:pt x="5058697" y="58993"/>
                </a:cubicBezTo>
                <a:cubicBezTo>
                  <a:pt x="5043615" y="55222"/>
                  <a:pt x="5029998" y="44245"/>
                  <a:pt x="5014452" y="44245"/>
                </a:cubicBezTo>
                <a:cubicBezTo>
                  <a:pt x="4881625" y="44245"/>
                  <a:pt x="4748981" y="54077"/>
                  <a:pt x="4616245" y="58993"/>
                </a:cubicBezTo>
                <a:cubicBezTo>
                  <a:pt x="4601497" y="63909"/>
                  <a:pt x="4586948" y="69471"/>
                  <a:pt x="4572000" y="73742"/>
                </a:cubicBezTo>
                <a:cubicBezTo>
                  <a:pt x="4552510" y="79311"/>
                  <a:pt x="4530606" y="78434"/>
                  <a:pt x="4513007" y="88490"/>
                </a:cubicBezTo>
                <a:cubicBezTo>
                  <a:pt x="4482431" y="105962"/>
                  <a:pt x="4458062" y="148784"/>
                  <a:pt x="4439265" y="176980"/>
                </a:cubicBezTo>
                <a:cubicBezTo>
                  <a:pt x="4408570" y="299757"/>
                  <a:pt x="4445944" y="178370"/>
                  <a:pt x="4395020" y="280219"/>
                </a:cubicBezTo>
                <a:cubicBezTo>
                  <a:pt x="4333963" y="402332"/>
                  <a:pt x="4435302" y="241918"/>
                  <a:pt x="4350774" y="368709"/>
                </a:cubicBezTo>
                <a:cubicBezTo>
                  <a:pt x="4345858" y="388374"/>
                  <a:pt x="4341850" y="408288"/>
                  <a:pt x="4336026" y="427703"/>
                </a:cubicBezTo>
                <a:cubicBezTo>
                  <a:pt x="4327092" y="457484"/>
                  <a:pt x="4314070" y="486029"/>
                  <a:pt x="4306529" y="516193"/>
                </a:cubicBezTo>
                <a:cubicBezTo>
                  <a:pt x="4301613" y="535858"/>
                  <a:pt x="4300846" y="557057"/>
                  <a:pt x="4291781" y="575187"/>
                </a:cubicBezTo>
                <a:cubicBezTo>
                  <a:pt x="4280788" y="597172"/>
                  <a:pt x="4266419" y="618444"/>
                  <a:pt x="4247536" y="634180"/>
                </a:cubicBezTo>
                <a:cubicBezTo>
                  <a:pt x="4235593" y="644133"/>
                  <a:pt x="4217195" y="641976"/>
                  <a:pt x="4203290" y="648929"/>
                </a:cubicBezTo>
                <a:cubicBezTo>
                  <a:pt x="4187436" y="656856"/>
                  <a:pt x="4173469" y="668122"/>
                  <a:pt x="4159045" y="678425"/>
                </a:cubicBezTo>
                <a:cubicBezTo>
                  <a:pt x="4006152" y="787635"/>
                  <a:pt x="4215027" y="646021"/>
                  <a:pt x="4011561" y="781664"/>
                </a:cubicBezTo>
                <a:lnTo>
                  <a:pt x="3967316" y="811161"/>
                </a:lnTo>
                <a:cubicBezTo>
                  <a:pt x="3952568" y="820993"/>
                  <a:pt x="3940267" y="836359"/>
                  <a:pt x="3923071" y="840658"/>
                </a:cubicBezTo>
                <a:lnTo>
                  <a:pt x="3864078" y="855406"/>
                </a:lnTo>
                <a:cubicBezTo>
                  <a:pt x="3844413" y="865238"/>
                  <a:pt x="3827039" y="883747"/>
                  <a:pt x="3805084" y="884903"/>
                </a:cubicBezTo>
                <a:cubicBezTo>
                  <a:pt x="3731280" y="888788"/>
                  <a:pt x="3655799" y="887082"/>
                  <a:pt x="3583858" y="870155"/>
                </a:cubicBezTo>
                <a:cubicBezTo>
                  <a:pt x="3566604" y="866095"/>
                  <a:pt x="3566137" y="839157"/>
                  <a:pt x="3554361" y="825909"/>
                </a:cubicBezTo>
                <a:cubicBezTo>
                  <a:pt x="3526647" y="794731"/>
                  <a:pt x="3490900" y="770791"/>
                  <a:pt x="3465871" y="737419"/>
                </a:cubicBezTo>
                <a:cubicBezTo>
                  <a:pt x="3451123" y="717754"/>
                  <a:pt x="3434654" y="699269"/>
                  <a:pt x="3421626" y="678425"/>
                </a:cubicBezTo>
                <a:cubicBezTo>
                  <a:pt x="3409974" y="659781"/>
                  <a:pt x="3405627" y="636786"/>
                  <a:pt x="3392129" y="619432"/>
                </a:cubicBezTo>
                <a:cubicBezTo>
                  <a:pt x="3370787" y="591992"/>
                  <a:pt x="3341482" y="571672"/>
                  <a:pt x="3318387" y="545690"/>
                </a:cubicBezTo>
                <a:cubicBezTo>
                  <a:pt x="3241805" y="459535"/>
                  <a:pt x="3313252" y="506251"/>
                  <a:pt x="3215149" y="457200"/>
                </a:cubicBezTo>
                <a:cubicBezTo>
                  <a:pt x="3205317" y="442452"/>
                  <a:pt x="3199110" y="424491"/>
                  <a:pt x="3185652" y="412955"/>
                </a:cubicBezTo>
                <a:cubicBezTo>
                  <a:pt x="3141322" y="374958"/>
                  <a:pt x="3115925" y="370047"/>
                  <a:pt x="3067665" y="353961"/>
                </a:cubicBezTo>
                <a:cubicBezTo>
                  <a:pt x="3048000" y="334296"/>
                  <a:pt x="3030035" y="312771"/>
                  <a:pt x="3008671" y="294967"/>
                </a:cubicBezTo>
                <a:cubicBezTo>
                  <a:pt x="2970904" y="263495"/>
                  <a:pt x="2931588" y="233747"/>
                  <a:pt x="2890684" y="206477"/>
                </a:cubicBezTo>
                <a:cubicBezTo>
                  <a:pt x="2875936" y="196645"/>
                  <a:pt x="2860056" y="188328"/>
                  <a:pt x="2846439" y="176980"/>
                </a:cubicBezTo>
                <a:cubicBezTo>
                  <a:pt x="2830416" y="163627"/>
                  <a:pt x="2819166" y="144858"/>
                  <a:pt x="2802194" y="132735"/>
                </a:cubicBezTo>
                <a:cubicBezTo>
                  <a:pt x="2770300" y="109953"/>
                  <a:pt x="2735063" y="100526"/>
                  <a:pt x="2698955" y="88490"/>
                </a:cubicBezTo>
                <a:cubicBezTo>
                  <a:pt x="2684207" y="78658"/>
                  <a:pt x="2671002" y="65975"/>
                  <a:pt x="2654710" y="58993"/>
                </a:cubicBezTo>
                <a:cubicBezTo>
                  <a:pt x="2623071" y="45434"/>
                  <a:pt x="2532555" y="35125"/>
                  <a:pt x="2507226" y="29496"/>
                </a:cubicBezTo>
                <a:cubicBezTo>
                  <a:pt x="2492050" y="26124"/>
                  <a:pt x="2477929" y="19019"/>
                  <a:pt x="2462981" y="14748"/>
                </a:cubicBezTo>
                <a:cubicBezTo>
                  <a:pt x="2443491" y="9180"/>
                  <a:pt x="2423652" y="4916"/>
                  <a:pt x="2403987" y="0"/>
                </a:cubicBezTo>
                <a:cubicBezTo>
                  <a:pt x="2310581" y="4916"/>
                  <a:pt x="2216952" y="6645"/>
                  <a:pt x="2123768" y="14748"/>
                </a:cubicBezTo>
                <a:cubicBezTo>
                  <a:pt x="2108115" y="16109"/>
                  <a:pt x="2039196" y="36245"/>
                  <a:pt x="2020529" y="44245"/>
                </a:cubicBezTo>
                <a:cubicBezTo>
                  <a:pt x="2000321" y="52906"/>
                  <a:pt x="1981949" y="65577"/>
                  <a:pt x="1961536" y="73742"/>
                </a:cubicBezTo>
                <a:cubicBezTo>
                  <a:pt x="1932667" y="85289"/>
                  <a:pt x="1902542" y="93406"/>
                  <a:pt x="1873045" y="103238"/>
                </a:cubicBezTo>
                <a:cubicBezTo>
                  <a:pt x="1809557" y="124400"/>
                  <a:pt x="1843899" y="114212"/>
                  <a:pt x="1769807" y="132735"/>
                </a:cubicBezTo>
                <a:cubicBezTo>
                  <a:pt x="1733133" y="157184"/>
                  <a:pt x="1709335" y="175692"/>
                  <a:pt x="1666568" y="191729"/>
                </a:cubicBezTo>
                <a:cubicBezTo>
                  <a:pt x="1647589" y="198846"/>
                  <a:pt x="1627239" y="201561"/>
                  <a:pt x="1607574" y="206477"/>
                </a:cubicBezTo>
                <a:cubicBezTo>
                  <a:pt x="1592826" y="216309"/>
                  <a:pt x="1570528" y="219776"/>
                  <a:pt x="1563329" y="235974"/>
                </a:cubicBezTo>
                <a:cubicBezTo>
                  <a:pt x="1549211" y="267740"/>
                  <a:pt x="1551247" y="304553"/>
                  <a:pt x="1548581" y="339213"/>
                </a:cubicBezTo>
                <a:cubicBezTo>
                  <a:pt x="1541407" y="432473"/>
                  <a:pt x="1552176" y="527713"/>
                  <a:pt x="1533832" y="619432"/>
                </a:cubicBezTo>
                <a:cubicBezTo>
                  <a:pt x="1526880" y="654194"/>
                  <a:pt x="1494503" y="678425"/>
                  <a:pt x="1474839" y="707922"/>
                </a:cubicBezTo>
                <a:cubicBezTo>
                  <a:pt x="1465007" y="722670"/>
                  <a:pt x="1462158" y="746562"/>
                  <a:pt x="1445342" y="752167"/>
                </a:cubicBezTo>
                <a:cubicBezTo>
                  <a:pt x="1390668" y="770392"/>
                  <a:pt x="1474838" y="774290"/>
                  <a:pt x="1415845" y="781664"/>
                </a:cubicBezTo>
                <a:close/>
              </a:path>
            </a:pathLst>
          </a:custGeom>
          <a:solidFill>
            <a:srgbClr val="002060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81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Suppose you have to find the distance from point A to point B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31242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7924800" y="62484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29148" y="23694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8015748" y="5491146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8491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and there is a slimy pond in </a:t>
            </a: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your way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2.bp.blogspot.com/-KRbAqXLOySI/T2eF2YjHEoI/AAAAAAAAACE/PSxiCayDzj8/s300/a05-03-cartoon-alligator-fac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000" y1="15723" x2="46000" y2="15723"/>
                        <a14:foregroundMark x1="53667" y1="16981" x2="53667" y2="16981"/>
                        <a14:foregroundMark x1="30333" y1="92453" x2="30333" y2="9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3419014"/>
            <a:ext cx="28575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381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and there is a slimy alligator</a:t>
            </a: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 that pond.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00200" y="2362200"/>
            <a:ext cx="2057400" cy="1295400"/>
            <a:chOff x="-1600200" y="3276600"/>
            <a:chExt cx="2057400" cy="1295400"/>
          </a:xfrm>
        </p:grpSpPr>
        <p:sp>
          <p:nvSpPr>
            <p:cNvPr id="15" name="Oval Callout 14"/>
            <p:cNvSpPr/>
            <p:nvPr/>
          </p:nvSpPr>
          <p:spPr>
            <a:xfrm>
              <a:off x="-1600200" y="3276600"/>
              <a:ext cx="2057400" cy="1295400"/>
            </a:xfrm>
            <a:prstGeom prst="wedgeEllipseCallout">
              <a:avLst>
                <a:gd name="adj1" fmla="val 29346"/>
                <a:gd name="adj2" fmla="val 7502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1418304" y="3416712"/>
              <a:ext cx="1676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 smtClean="0"/>
                <a:t>Excuse me?</a:t>
              </a:r>
              <a:endParaRPr lang="en-US" sz="32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816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0"/>
    </mc:Choice>
    <mc:Fallback xmlns="">
      <p:transition spd="slow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7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2" grpId="0"/>
      <p:bldP spid="12" grpId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31956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Without getting your feet wet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990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-- or nibbled on --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600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 measure the distance</a:t>
            </a: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two little things.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94376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measuring stick.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47244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this Greek </a:t>
            </a: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guy’s theory.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46" b="89024" l="572" r="99714">
                        <a14:backgroundMark x1="3890" y1="45732" x2="3890" y2="45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33800"/>
            <a:ext cx="8305800" cy="857904"/>
          </a:xfrm>
          <a:prstGeom prst="rect">
            <a:avLst/>
          </a:prstGeom>
        </p:spPr>
      </p:pic>
      <p:pic>
        <p:nvPicPr>
          <p:cNvPr id="1030" name="Picture 6" descr="http://tameta.files.wordpress.com/2009/12/pythagora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439" r="99123">
                        <a14:backgroundMark x1="59298" y1="1099" x2="59298" y2="1099"/>
                        <a14:backgroundMark x1="56316" y1="824" x2="56316" y2="824"/>
                        <a14:backgroundMark x1="43158" y1="824" x2="43158" y2="824"/>
                        <a14:backgroundMark x1="46491" y1="824" x2="46491" y2="824"/>
                        <a14:backgroundMark x1="43158" y1="99038" x2="43158" y2="99038"/>
                        <a14:backgroundMark x1="24737" y1="98489" x2="24737" y2="98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1647"/>
            <a:ext cx="2431181" cy="31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6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447800" y="2332704"/>
            <a:ext cx="6459794" cy="3687096"/>
          </a:xfrm>
          <a:custGeom>
            <a:avLst/>
            <a:gdLst>
              <a:gd name="connsiteX0" fmla="*/ 1415845 w 6459794"/>
              <a:gd name="connsiteY0" fmla="*/ 781664 h 3687096"/>
              <a:gd name="connsiteX1" fmla="*/ 1091381 w 6459794"/>
              <a:gd name="connsiteY1" fmla="*/ 796413 h 3687096"/>
              <a:gd name="connsiteX2" fmla="*/ 1002890 w 6459794"/>
              <a:gd name="connsiteY2" fmla="*/ 840658 h 3687096"/>
              <a:gd name="connsiteX3" fmla="*/ 825910 w 6459794"/>
              <a:gd name="connsiteY3" fmla="*/ 884903 h 3687096"/>
              <a:gd name="connsiteX4" fmla="*/ 781665 w 6459794"/>
              <a:gd name="connsiteY4" fmla="*/ 899651 h 3687096"/>
              <a:gd name="connsiteX5" fmla="*/ 678426 w 6459794"/>
              <a:gd name="connsiteY5" fmla="*/ 943896 h 3687096"/>
              <a:gd name="connsiteX6" fmla="*/ 634181 w 6459794"/>
              <a:gd name="connsiteY6" fmla="*/ 973393 h 3687096"/>
              <a:gd name="connsiteX7" fmla="*/ 604684 w 6459794"/>
              <a:gd name="connsiteY7" fmla="*/ 1017638 h 3687096"/>
              <a:gd name="connsiteX8" fmla="*/ 560439 w 6459794"/>
              <a:gd name="connsiteY8" fmla="*/ 1032387 h 3687096"/>
              <a:gd name="connsiteX9" fmla="*/ 486697 w 6459794"/>
              <a:gd name="connsiteY9" fmla="*/ 1106129 h 3687096"/>
              <a:gd name="connsiteX10" fmla="*/ 398207 w 6459794"/>
              <a:gd name="connsiteY10" fmla="*/ 1194619 h 3687096"/>
              <a:gd name="connsiteX11" fmla="*/ 294968 w 6459794"/>
              <a:gd name="connsiteY11" fmla="*/ 1283109 h 3687096"/>
              <a:gd name="connsiteX12" fmla="*/ 250723 w 6459794"/>
              <a:gd name="connsiteY12" fmla="*/ 1371600 h 3687096"/>
              <a:gd name="connsiteX13" fmla="*/ 221226 w 6459794"/>
              <a:gd name="connsiteY13" fmla="*/ 1445342 h 3687096"/>
              <a:gd name="connsiteX14" fmla="*/ 162232 w 6459794"/>
              <a:gd name="connsiteY14" fmla="*/ 1563329 h 3687096"/>
              <a:gd name="connsiteX15" fmla="*/ 147484 w 6459794"/>
              <a:gd name="connsiteY15" fmla="*/ 1622322 h 3687096"/>
              <a:gd name="connsiteX16" fmla="*/ 103239 w 6459794"/>
              <a:gd name="connsiteY16" fmla="*/ 1740309 h 3687096"/>
              <a:gd name="connsiteX17" fmla="*/ 88490 w 6459794"/>
              <a:gd name="connsiteY17" fmla="*/ 1828800 h 3687096"/>
              <a:gd name="connsiteX18" fmla="*/ 73742 w 6459794"/>
              <a:gd name="connsiteY18" fmla="*/ 2064774 h 3687096"/>
              <a:gd name="connsiteX19" fmla="*/ 44245 w 6459794"/>
              <a:gd name="connsiteY19" fmla="*/ 2168013 h 3687096"/>
              <a:gd name="connsiteX20" fmla="*/ 0 w 6459794"/>
              <a:gd name="connsiteY20" fmla="*/ 2315496 h 3687096"/>
              <a:gd name="connsiteX21" fmla="*/ 14749 w 6459794"/>
              <a:gd name="connsiteY21" fmla="*/ 2595716 h 3687096"/>
              <a:gd name="connsiteX22" fmla="*/ 88490 w 6459794"/>
              <a:gd name="connsiteY22" fmla="*/ 2713703 h 3687096"/>
              <a:gd name="connsiteX23" fmla="*/ 132736 w 6459794"/>
              <a:gd name="connsiteY23" fmla="*/ 2757948 h 3687096"/>
              <a:gd name="connsiteX24" fmla="*/ 221226 w 6459794"/>
              <a:gd name="connsiteY24" fmla="*/ 2802193 h 3687096"/>
              <a:gd name="connsiteX25" fmla="*/ 383458 w 6459794"/>
              <a:gd name="connsiteY25" fmla="*/ 2934929 h 3687096"/>
              <a:gd name="connsiteX26" fmla="*/ 427703 w 6459794"/>
              <a:gd name="connsiteY26" fmla="*/ 2964425 h 3687096"/>
              <a:gd name="connsiteX27" fmla="*/ 457200 w 6459794"/>
              <a:gd name="connsiteY27" fmla="*/ 3008671 h 3687096"/>
              <a:gd name="connsiteX28" fmla="*/ 678426 w 6459794"/>
              <a:gd name="connsiteY28" fmla="*/ 2993922 h 3687096"/>
              <a:gd name="connsiteX29" fmla="*/ 766916 w 6459794"/>
              <a:gd name="connsiteY29" fmla="*/ 2964425 h 3687096"/>
              <a:gd name="connsiteX30" fmla="*/ 825910 w 6459794"/>
              <a:gd name="connsiteY30" fmla="*/ 2949677 h 3687096"/>
              <a:gd name="connsiteX31" fmla="*/ 973394 w 6459794"/>
              <a:gd name="connsiteY31" fmla="*/ 2934929 h 3687096"/>
              <a:gd name="connsiteX32" fmla="*/ 1076632 w 6459794"/>
              <a:gd name="connsiteY32" fmla="*/ 2875935 h 3687096"/>
              <a:gd name="connsiteX33" fmla="*/ 1194620 w 6459794"/>
              <a:gd name="connsiteY33" fmla="*/ 2846438 h 3687096"/>
              <a:gd name="connsiteX34" fmla="*/ 1460090 w 6459794"/>
              <a:gd name="connsiteY34" fmla="*/ 2861187 h 3687096"/>
              <a:gd name="connsiteX35" fmla="*/ 1533832 w 6459794"/>
              <a:gd name="connsiteY35" fmla="*/ 2875935 h 3687096"/>
              <a:gd name="connsiteX36" fmla="*/ 1578078 w 6459794"/>
              <a:gd name="connsiteY36" fmla="*/ 2905432 h 3687096"/>
              <a:gd name="connsiteX37" fmla="*/ 1622323 w 6459794"/>
              <a:gd name="connsiteY37" fmla="*/ 2920180 h 3687096"/>
              <a:gd name="connsiteX38" fmla="*/ 1784555 w 6459794"/>
              <a:gd name="connsiteY38" fmla="*/ 3023419 h 3687096"/>
              <a:gd name="connsiteX39" fmla="*/ 1828800 w 6459794"/>
              <a:gd name="connsiteY39" fmla="*/ 3052916 h 3687096"/>
              <a:gd name="connsiteX40" fmla="*/ 1917290 w 6459794"/>
              <a:gd name="connsiteY40" fmla="*/ 3082413 h 3687096"/>
              <a:gd name="connsiteX41" fmla="*/ 1991032 w 6459794"/>
              <a:gd name="connsiteY41" fmla="*/ 3111909 h 3687096"/>
              <a:gd name="connsiteX42" fmla="*/ 2123768 w 6459794"/>
              <a:gd name="connsiteY42" fmla="*/ 3170903 h 3687096"/>
              <a:gd name="connsiteX43" fmla="*/ 2153265 w 6459794"/>
              <a:gd name="connsiteY43" fmla="*/ 3229896 h 3687096"/>
              <a:gd name="connsiteX44" fmla="*/ 2256503 w 6459794"/>
              <a:gd name="connsiteY44" fmla="*/ 3303638 h 3687096"/>
              <a:gd name="connsiteX45" fmla="*/ 2300749 w 6459794"/>
              <a:gd name="connsiteY45" fmla="*/ 3333135 h 3687096"/>
              <a:gd name="connsiteX46" fmla="*/ 2477729 w 6459794"/>
              <a:gd name="connsiteY46" fmla="*/ 3377380 h 3687096"/>
              <a:gd name="connsiteX47" fmla="*/ 2610465 w 6459794"/>
              <a:gd name="connsiteY47" fmla="*/ 3421625 h 3687096"/>
              <a:gd name="connsiteX48" fmla="*/ 2875936 w 6459794"/>
              <a:gd name="connsiteY48" fmla="*/ 3451122 h 3687096"/>
              <a:gd name="connsiteX49" fmla="*/ 2964426 w 6459794"/>
              <a:gd name="connsiteY49" fmla="*/ 3510116 h 3687096"/>
              <a:gd name="connsiteX50" fmla="*/ 3067665 w 6459794"/>
              <a:gd name="connsiteY50" fmla="*/ 3569109 h 3687096"/>
              <a:gd name="connsiteX51" fmla="*/ 3274142 w 6459794"/>
              <a:gd name="connsiteY51" fmla="*/ 3598606 h 3687096"/>
              <a:gd name="connsiteX52" fmla="*/ 3377381 w 6459794"/>
              <a:gd name="connsiteY52" fmla="*/ 3628103 h 3687096"/>
              <a:gd name="connsiteX53" fmla="*/ 3465871 w 6459794"/>
              <a:gd name="connsiteY53" fmla="*/ 3642851 h 3687096"/>
              <a:gd name="connsiteX54" fmla="*/ 3510116 w 6459794"/>
              <a:gd name="connsiteY54" fmla="*/ 3657600 h 3687096"/>
              <a:gd name="connsiteX55" fmla="*/ 3687097 w 6459794"/>
              <a:gd name="connsiteY55" fmla="*/ 3687096 h 3687096"/>
              <a:gd name="connsiteX56" fmla="*/ 3893574 w 6459794"/>
              <a:gd name="connsiteY56" fmla="*/ 3672348 h 3687096"/>
              <a:gd name="connsiteX57" fmla="*/ 4011561 w 6459794"/>
              <a:gd name="connsiteY57" fmla="*/ 3642851 h 3687096"/>
              <a:gd name="connsiteX58" fmla="*/ 4262284 w 6459794"/>
              <a:gd name="connsiteY58" fmla="*/ 3628103 h 3687096"/>
              <a:gd name="connsiteX59" fmla="*/ 4321278 w 6459794"/>
              <a:gd name="connsiteY59" fmla="*/ 3613355 h 3687096"/>
              <a:gd name="connsiteX60" fmla="*/ 4409768 w 6459794"/>
              <a:gd name="connsiteY60" fmla="*/ 3554361 h 3687096"/>
              <a:gd name="connsiteX61" fmla="*/ 4483510 w 6459794"/>
              <a:gd name="connsiteY61" fmla="*/ 3436374 h 3687096"/>
              <a:gd name="connsiteX62" fmla="*/ 4498258 w 6459794"/>
              <a:gd name="connsiteY62" fmla="*/ 3392129 h 3687096"/>
              <a:gd name="connsiteX63" fmla="*/ 4630994 w 6459794"/>
              <a:gd name="connsiteY63" fmla="*/ 3259393 h 3687096"/>
              <a:gd name="connsiteX64" fmla="*/ 4675239 w 6459794"/>
              <a:gd name="connsiteY64" fmla="*/ 3170903 h 3687096"/>
              <a:gd name="connsiteX65" fmla="*/ 4704736 w 6459794"/>
              <a:gd name="connsiteY65" fmla="*/ 3111909 h 3687096"/>
              <a:gd name="connsiteX66" fmla="*/ 4778478 w 6459794"/>
              <a:gd name="connsiteY66" fmla="*/ 3052916 h 3687096"/>
              <a:gd name="connsiteX67" fmla="*/ 4793226 w 6459794"/>
              <a:gd name="connsiteY67" fmla="*/ 2993922 h 3687096"/>
              <a:gd name="connsiteX68" fmla="*/ 4822723 w 6459794"/>
              <a:gd name="connsiteY68" fmla="*/ 2949677 h 3687096"/>
              <a:gd name="connsiteX69" fmla="*/ 4866968 w 6459794"/>
              <a:gd name="connsiteY69" fmla="*/ 2875935 h 3687096"/>
              <a:gd name="connsiteX70" fmla="*/ 4896465 w 6459794"/>
              <a:gd name="connsiteY70" fmla="*/ 2831690 h 3687096"/>
              <a:gd name="connsiteX71" fmla="*/ 4925961 w 6459794"/>
              <a:gd name="connsiteY71" fmla="*/ 2757948 h 3687096"/>
              <a:gd name="connsiteX72" fmla="*/ 4940710 w 6459794"/>
              <a:gd name="connsiteY72" fmla="*/ 2713703 h 3687096"/>
              <a:gd name="connsiteX73" fmla="*/ 4970207 w 6459794"/>
              <a:gd name="connsiteY73" fmla="*/ 2669458 h 3687096"/>
              <a:gd name="connsiteX74" fmla="*/ 4999703 w 6459794"/>
              <a:gd name="connsiteY74" fmla="*/ 2595716 h 3687096"/>
              <a:gd name="connsiteX75" fmla="*/ 5043949 w 6459794"/>
              <a:gd name="connsiteY75" fmla="*/ 2492477 h 3687096"/>
              <a:gd name="connsiteX76" fmla="*/ 5102942 w 6459794"/>
              <a:gd name="connsiteY76" fmla="*/ 2418735 h 3687096"/>
              <a:gd name="connsiteX77" fmla="*/ 5117690 w 6459794"/>
              <a:gd name="connsiteY77" fmla="*/ 2227006 h 3687096"/>
              <a:gd name="connsiteX78" fmla="*/ 5073445 w 6459794"/>
              <a:gd name="connsiteY78" fmla="*/ 2182761 h 3687096"/>
              <a:gd name="connsiteX79" fmla="*/ 5073445 w 6459794"/>
              <a:gd name="connsiteY79" fmla="*/ 1991032 h 3687096"/>
              <a:gd name="connsiteX80" fmla="*/ 5117690 w 6459794"/>
              <a:gd name="connsiteY80" fmla="*/ 1961535 h 3687096"/>
              <a:gd name="connsiteX81" fmla="*/ 5206181 w 6459794"/>
              <a:gd name="connsiteY81" fmla="*/ 1887793 h 3687096"/>
              <a:gd name="connsiteX82" fmla="*/ 5250426 w 6459794"/>
              <a:gd name="connsiteY82" fmla="*/ 1873045 h 3687096"/>
              <a:gd name="connsiteX83" fmla="*/ 5309420 w 6459794"/>
              <a:gd name="connsiteY83" fmla="*/ 1843548 h 3687096"/>
              <a:gd name="connsiteX84" fmla="*/ 5943600 w 6459794"/>
              <a:gd name="connsiteY84" fmla="*/ 1799303 h 3687096"/>
              <a:gd name="connsiteX85" fmla="*/ 6061587 w 6459794"/>
              <a:gd name="connsiteY85" fmla="*/ 1725561 h 3687096"/>
              <a:gd name="connsiteX86" fmla="*/ 6120581 w 6459794"/>
              <a:gd name="connsiteY86" fmla="*/ 1710813 h 3687096"/>
              <a:gd name="connsiteX87" fmla="*/ 6253316 w 6459794"/>
              <a:gd name="connsiteY87" fmla="*/ 1681316 h 3687096"/>
              <a:gd name="connsiteX88" fmla="*/ 6282813 w 6459794"/>
              <a:gd name="connsiteY88" fmla="*/ 1637071 h 3687096"/>
              <a:gd name="connsiteX89" fmla="*/ 6386052 w 6459794"/>
              <a:gd name="connsiteY89" fmla="*/ 1533832 h 3687096"/>
              <a:gd name="connsiteX90" fmla="*/ 6430297 w 6459794"/>
              <a:gd name="connsiteY90" fmla="*/ 1430593 h 3687096"/>
              <a:gd name="connsiteX91" fmla="*/ 6445045 w 6459794"/>
              <a:gd name="connsiteY91" fmla="*/ 1327355 h 3687096"/>
              <a:gd name="connsiteX92" fmla="*/ 6459794 w 6459794"/>
              <a:gd name="connsiteY92" fmla="*/ 1283109 h 3687096"/>
              <a:gd name="connsiteX93" fmla="*/ 6445045 w 6459794"/>
              <a:gd name="connsiteY93" fmla="*/ 1135625 h 3687096"/>
              <a:gd name="connsiteX94" fmla="*/ 6400800 w 6459794"/>
              <a:gd name="connsiteY94" fmla="*/ 1002890 h 3687096"/>
              <a:gd name="connsiteX95" fmla="*/ 6386052 w 6459794"/>
              <a:gd name="connsiteY95" fmla="*/ 958645 h 3687096"/>
              <a:gd name="connsiteX96" fmla="*/ 6312310 w 6459794"/>
              <a:gd name="connsiteY96" fmla="*/ 855406 h 3687096"/>
              <a:gd name="connsiteX97" fmla="*/ 6268065 w 6459794"/>
              <a:gd name="connsiteY97" fmla="*/ 796413 h 3687096"/>
              <a:gd name="connsiteX98" fmla="*/ 6194323 w 6459794"/>
              <a:gd name="connsiteY98" fmla="*/ 678425 h 3687096"/>
              <a:gd name="connsiteX99" fmla="*/ 6164826 w 6459794"/>
              <a:gd name="connsiteY99" fmla="*/ 634180 h 3687096"/>
              <a:gd name="connsiteX100" fmla="*/ 6135329 w 6459794"/>
              <a:gd name="connsiteY100" fmla="*/ 575187 h 3687096"/>
              <a:gd name="connsiteX101" fmla="*/ 6046839 w 6459794"/>
              <a:gd name="connsiteY101" fmla="*/ 471948 h 3687096"/>
              <a:gd name="connsiteX102" fmla="*/ 5943600 w 6459794"/>
              <a:gd name="connsiteY102" fmla="*/ 412955 h 3687096"/>
              <a:gd name="connsiteX103" fmla="*/ 5869858 w 6459794"/>
              <a:gd name="connsiteY103" fmla="*/ 368709 h 3687096"/>
              <a:gd name="connsiteX104" fmla="*/ 5796116 w 6459794"/>
              <a:gd name="connsiteY104" fmla="*/ 309716 h 3687096"/>
              <a:gd name="connsiteX105" fmla="*/ 5751871 w 6459794"/>
              <a:gd name="connsiteY105" fmla="*/ 265471 h 3687096"/>
              <a:gd name="connsiteX106" fmla="*/ 5707626 w 6459794"/>
              <a:gd name="connsiteY106" fmla="*/ 235974 h 3687096"/>
              <a:gd name="connsiteX107" fmla="*/ 5633884 w 6459794"/>
              <a:gd name="connsiteY107" fmla="*/ 176980 h 3687096"/>
              <a:gd name="connsiteX108" fmla="*/ 5456903 w 6459794"/>
              <a:gd name="connsiteY108" fmla="*/ 132735 h 3687096"/>
              <a:gd name="connsiteX109" fmla="*/ 5368413 w 6459794"/>
              <a:gd name="connsiteY109" fmla="*/ 103238 h 3687096"/>
              <a:gd name="connsiteX110" fmla="*/ 5132439 w 6459794"/>
              <a:gd name="connsiteY110" fmla="*/ 73742 h 3687096"/>
              <a:gd name="connsiteX111" fmla="*/ 5058697 w 6459794"/>
              <a:gd name="connsiteY111" fmla="*/ 58993 h 3687096"/>
              <a:gd name="connsiteX112" fmla="*/ 5014452 w 6459794"/>
              <a:gd name="connsiteY112" fmla="*/ 44245 h 3687096"/>
              <a:gd name="connsiteX113" fmla="*/ 4616245 w 6459794"/>
              <a:gd name="connsiteY113" fmla="*/ 58993 h 3687096"/>
              <a:gd name="connsiteX114" fmla="*/ 4572000 w 6459794"/>
              <a:gd name="connsiteY114" fmla="*/ 73742 h 3687096"/>
              <a:gd name="connsiteX115" fmla="*/ 4513007 w 6459794"/>
              <a:gd name="connsiteY115" fmla="*/ 88490 h 3687096"/>
              <a:gd name="connsiteX116" fmla="*/ 4439265 w 6459794"/>
              <a:gd name="connsiteY116" fmla="*/ 176980 h 3687096"/>
              <a:gd name="connsiteX117" fmla="*/ 4395020 w 6459794"/>
              <a:gd name="connsiteY117" fmla="*/ 280219 h 3687096"/>
              <a:gd name="connsiteX118" fmla="*/ 4350774 w 6459794"/>
              <a:gd name="connsiteY118" fmla="*/ 368709 h 3687096"/>
              <a:gd name="connsiteX119" fmla="*/ 4336026 w 6459794"/>
              <a:gd name="connsiteY119" fmla="*/ 427703 h 3687096"/>
              <a:gd name="connsiteX120" fmla="*/ 4306529 w 6459794"/>
              <a:gd name="connsiteY120" fmla="*/ 516193 h 3687096"/>
              <a:gd name="connsiteX121" fmla="*/ 4291781 w 6459794"/>
              <a:gd name="connsiteY121" fmla="*/ 575187 h 3687096"/>
              <a:gd name="connsiteX122" fmla="*/ 4247536 w 6459794"/>
              <a:gd name="connsiteY122" fmla="*/ 634180 h 3687096"/>
              <a:gd name="connsiteX123" fmla="*/ 4203290 w 6459794"/>
              <a:gd name="connsiteY123" fmla="*/ 648929 h 3687096"/>
              <a:gd name="connsiteX124" fmla="*/ 4159045 w 6459794"/>
              <a:gd name="connsiteY124" fmla="*/ 678425 h 3687096"/>
              <a:gd name="connsiteX125" fmla="*/ 4011561 w 6459794"/>
              <a:gd name="connsiteY125" fmla="*/ 781664 h 3687096"/>
              <a:gd name="connsiteX126" fmla="*/ 3967316 w 6459794"/>
              <a:gd name="connsiteY126" fmla="*/ 811161 h 3687096"/>
              <a:gd name="connsiteX127" fmla="*/ 3923071 w 6459794"/>
              <a:gd name="connsiteY127" fmla="*/ 840658 h 3687096"/>
              <a:gd name="connsiteX128" fmla="*/ 3864078 w 6459794"/>
              <a:gd name="connsiteY128" fmla="*/ 855406 h 3687096"/>
              <a:gd name="connsiteX129" fmla="*/ 3805084 w 6459794"/>
              <a:gd name="connsiteY129" fmla="*/ 884903 h 3687096"/>
              <a:gd name="connsiteX130" fmla="*/ 3583858 w 6459794"/>
              <a:gd name="connsiteY130" fmla="*/ 870155 h 3687096"/>
              <a:gd name="connsiteX131" fmla="*/ 3554361 w 6459794"/>
              <a:gd name="connsiteY131" fmla="*/ 825909 h 3687096"/>
              <a:gd name="connsiteX132" fmla="*/ 3465871 w 6459794"/>
              <a:gd name="connsiteY132" fmla="*/ 737419 h 3687096"/>
              <a:gd name="connsiteX133" fmla="*/ 3421626 w 6459794"/>
              <a:gd name="connsiteY133" fmla="*/ 678425 h 3687096"/>
              <a:gd name="connsiteX134" fmla="*/ 3392129 w 6459794"/>
              <a:gd name="connsiteY134" fmla="*/ 619432 h 3687096"/>
              <a:gd name="connsiteX135" fmla="*/ 3318387 w 6459794"/>
              <a:gd name="connsiteY135" fmla="*/ 545690 h 3687096"/>
              <a:gd name="connsiteX136" fmla="*/ 3215149 w 6459794"/>
              <a:gd name="connsiteY136" fmla="*/ 457200 h 3687096"/>
              <a:gd name="connsiteX137" fmla="*/ 3185652 w 6459794"/>
              <a:gd name="connsiteY137" fmla="*/ 412955 h 3687096"/>
              <a:gd name="connsiteX138" fmla="*/ 3067665 w 6459794"/>
              <a:gd name="connsiteY138" fmla="*/ 353961 h 3687096"/>
              <a:gd name="connsiteX139" fmla="*/ 3008671 w 6459794"/>
              <a:gd name="connsiteY139" fmla="*/ 294967 h 3687096"/>
              <a:gd name="connsiteX140" fmla="*/ 2890684 w 6459794"/>
              <a:gd name="connsiteY140" fmla="*/ 206477 h 3687096"/>
              <a:gd name="connsiteX141" fmla="*/ 2846439 w 6459794"/>
              <a:gd name="connsiteY141" fmla="*/ 176980 h 3687096"/>
              <a:gd name="connsiteX142" fmla="*/ 2802194 w 6459794"/>
              <a:gd name="connsiteY142" fmla="*/ 132735 h 3687096"/>
              <a:gd name="connsiteX143" fmla="*/ 2698955 w 6459794"/>
              <a:gd name="connsiteY143" fmla="*/ 88490 h 3687096"/>
              <a:gd name="connsiteX144" fmla="*/ 2654710 w 6459794"/>
              <a:gd name="connsiteY144" fmla="*/ 58993 h 3687096"/>
              <a:gd name="connsiteX145" fmla="*/ 2507226 w 6459794"/>
              <a:gd name="connsiteY145" fmla="*/ 29496 h 3687096"/>
              <a:gd name="connsiteX146" fmla="*/ 2462981 w 6459794"/>
              <a:gd name="connsiteY146" fmla="*/ 14748 h 3687096"/>
              <a:gd name="connsiteX147" fmla="*/ 2403987 w 6459794"/>
              <a:gd name="connsiteY147" fmla="*/ 0 h 3687096"/>
              <a:gd name="connsiteX148" fmla="*/ 2123768 w 6459794"/>
              <a:gd name="connsiteY148" fmla="*/ 14748 h 3687096"/>
              <a:gd name="connsiteX149" fmla="*/ 2020529 w 6459794"/>
              <a:gd name="connsiteY149" fmla="*/ 44245 h 3687096"/>
              <a:gd name="connsiteX150" fmla="*/ 1961536 w 6459794"/>
              <a:gd name="connsiteY150" fmla="*/ 73742 h 3687096"/>
              <a:gd name="connsiteX151" fmla="*/ 1873045 w 6459794"/>
              <a:gd name="connsiteY151" fmla="*/ 103238 h 3687096"/>
              <a:gd name="connsiteX152" fmla="*/ 1769807 w 6459794"/>
              <a:gd name="connsiteY152" fmla="*/ 132735 h 3687096"/>
              <a:gd name="connsiteX153" fmla="*/ 1666568 w 6459794"/>
              <a:gd name="connsiteY153" fmla="*/ 191729 h 3687096"/>
              <a:gd name="connsiteX154" fmla="*/ 1607574 w 6459794"/>
              <a:gd name="connsiteY154" fmla="*/ 206477 h 3687096"/>
              <a:gd name="connsiteX155" fmla="*/ 1563329 w 6459794"/>
              <a:gd name="connsiteY155" fmla="*/ 235974 h 3687096"/>
              <a:gd name="connsiteX156" fmla="*/ 1548581 w 6459794"/>
              <a:gd name="connsiteY156" fmla="*/ 339213 h 3687096"/>
              <a:gd name="connsiteX157" fmla="*/ 1533832 w 6459794"/>
              <a:gd name="connsiteY157" fmla="*/ 619432 h 3687096"/>
              <a:gd name="connsiteX158" fmla="*/ 1474839 w 6459794"/>
              <a:gd name="connsiteY158" fmla="*/ 707922 h 3687096"/>
              <a:gd name="connsiteX159" fmla="*/ 1445342 w 6459794"/>
              <a:gd name="connsiteY159" fmla="*/ 752167 h 3687096"/>
              <a:gd name="connsiteX160" fmla="*/ 1415845 w 6459794"/>
              <a:gd name="connsiteY160" fmla="*/ 781664 h 368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459794" h="3687096">
                <a:moveTo>
                  <a:pt x="1415845" y="781664"/>
                </a:moveTo>
                <a:cubicBezTo>
                  <a:pt x="1356852" y="789038"/>
                  <a:pt x="1199303" y="787779"/>
                  <a:pt x="1091381" y="796413"/>
                </a:cubicBezTo>
                <a:cubicBezTo>
                  <a:pt x="1031278" y="801221"/>
                  <a:pt x="1058979" y="820262"/>
                  <a:pt x="1002890" y="840658"/>
                </a:cubicBezTo>
                <a:cubicBezTo>
                  <a:pt x="840678" y="899644"/>
                  <a:pt x="936512" y="848036"/>
                  <a:pt x="825910" y="884903"/>
                </a:cubicBezTo>
                <a:cubicBezTo>
                  <a:pt x="811162" y="889819"/>
                  <a:pt x="795954" y="893527"/>
                  <a:pt x="781665" y="899651"/>
                </a:cubicBezTo>
                <a:cubicBezTo>
                  <a:pt x="654093" y="954325"/>
                  <a:pt x="782188" y="909309"/>
                  <a:pt x="678426" y="943896"/>
                </a:cubicBezTo>
                <a:cubicBezTo>
                  <a:pt x="663678" y="953728"/>
                  <a:pt x="646715" y="960859"/>
                  <a:pt x="634181" y="973393"/>
                </a:cubicBezTo>
                <a:cubicBezTo>
                  <a:pt x="621647" y="985927"/>
                  <a:pt x="618525" y="1006565"/>
                  <a:pt x="604684" y="1017638"/>
                </a:cubicBezTo>
                <a:cubicBezTo>
                  <a:pt x="592545" y="1027350"/>
                  <a:pt x="575187" y="1027471"/>
                  <a:pt x="560439" y="1032387"/>
                </a:cubicBezTo>
                <a:cubicBezTo>
                  <a:pt x="499657" y="1123558"/>
                  <a:pt x="567143" y="1034622"/>
                  <a:pt x="486697" y="1106129"/>
                </a:cubicBezTo>
                <a:cubicBezTo>
                  <a:pt x="455519" y="1133843"/>
                  <a:pt x="431579" y="1169590"/>
                  <a:pt x="398207" y="1194619"/>
                </a:cubicBezTo>
                <a:cubicBezTo>
                  <a:pt x="322527" y="1251378"/>
                  <a:pt x="356594" y="1221483"/>
                  <a:pt x="294968" y="1283109"/>
                </a:cubicBezTo>
                <a:cubicBezTo>
                  <a:pt x="257900" y="1394317"/>
                  <a:pt x="307901" y="1257245"/>
                  <a:pt x="250723" y="1371600"/>
                </a:cubicBezTo>
                <a:cubicBezTo>
                  <a:pt x="238883" y="1395279"/>
                  <a:pt x="232320" y="1421305"/>
                  <a:pt x="221226" y="1445342"/>
                </a:cubicBezTo>
                <a:cubicBezTo>
                  <a:pt x="202799" y="1485266"/>
                  <a:pt x="162232" y="1563329"/>
                  <a:pt x="162232" y="1563329"/>
                </a:cubicBezTo>
                <a:cubicBezTo>
                  <a:pt x="157316" y="1582993"/>
                  <a:pt x="153894" y="1603093"/>
                  <a:pt x="147484" y="1622322"/>
                </a:cubicBezTo>
                <a:cubicBezTo>
                  <a:pt x="139826" y="1645296"/>
                  <a:pt x="110144" y="1709236"/>
                  <a:pt x="103239" y="1740309"/>
                </a:cubicBezTo>
                <a:cubicBezTo>
                  <a:pt x="96752" y="1769501"/>
                  <a:pt x="93406" y="1799303"/>
                  <a:pt x="88490" y="1828800"/>
                </a:cubicBezTo>
                <a:cubicBezTo>
                  <a:pt x="83574" y="1907458"/>
                  <a:pt x="81584" y="1986354"/>
                  <a:pt x="73742" y="2064774"/>
                </a:cubicBezTo>
                <a:cubicBezTo>
                  <a:pt x="69144" y="2110757"/>
                  <a:pt x="54727" y="2126084"/>
                  <a:pt x="44245" y="2168013"/>
                </a:cubicBezTo>
                <a:cubicBezTo>
                  <a:pt x="11011" y="2300951"/>
                  <a:pt x="52847" y="2183380"/>
                  <a:pt x="0" y="2315496"/>
                </a:cubicBezTo>
                <a:cubicBezTo>
                  <a:pt x="4916" y="2408903"/>
                  <a:pt x="3605" y="2502846"/>
                  <a:pt x="14749" y="2595716"/>
                </a:cubicBezTo>
                <a:cubicBezTo>
                  <a:pt x="27622" y="2702995"/>
                  <a:pt x="31047" y="2665834"/>
                  <a:pt x="88490" y="2713703"/>
                </a:cubicBezTo>
                <a:cubicBezTo>
                  <a:pt x="104513" y="2727056"/>
                  <a:pt x="116713" y="2744595"/>
                  <a:pt x="132736" y="2757948"/>
                </a:cubicBezTo>
                <a:cubicBezTo>
                  <a:pt x="170858" y="2789716"/>
                  <a:pt x="176880" y="2787411"/>
                  <a:pt x="221226" y="2802193"/>
                </a:cubicBezTo>
                <a:cubicBezTo>
                  <a:pt x="320033" y="2901000"/>
                  <a:pt x="266047" y="2856655"/>
                  <a:pt x="383458" y="2934929"/>
                </a:cubicBezTo>
                <a:lnTo>
                  <a:pt x="427703" y="2964425"/>
                </a:lnTo>
                <a:cubicBezTo>
                  <a:pt x="437535" y="2979174"/>
                  <a:pt x="439596" y="3006600"/>
                  <a:pt x="457200" y="3008671"/>
                </a:cubicBezTo>
                <a:cubicBezTo>
                  <a:pt x="530599" y="3017306"/>
                  <a:pt x="605263" y="3004374"/>
                  <a:pt x="678426" y="2993922"/>
                </a:cubicBezTo>
                <a:cubicBezTo>
                  <a:pt x="709206" y="2989525"/>
                  <a:pt x="736752" y="2971966"/>
                  <a:pt x="766916" y="2964425"/>
                </a:cubicBezTo>
                <a:cubicBezTo>
                  <a:pt x="786581" y="2959509"/>
                  <a:pt x="805844" y="2952544"/>
                  <a:pt x="825910" y="2949677"/>
                </a:cubicBezTo>
                <a:cubicBezTo>
                  <a:pt x="874820" y="2942690"/>
                  <a:pt x="924233" y="2939845"/>
                  <a:pt x="973394" y="2934929"/>
                </a:cubicBezTo>
                <a:cubicBezTo>
                  <a:pt x="1074846" y="2901110"/>
                  <a:pt x="951621" y="2947369"/>
                  <a:pt x="1076632" y="2875935"/>
                </a:cubicBezTo>
                <a:cubicBezTo>
                  <a:pt x="1101049" y="2861983"/>
                  <a:pt x="1175952" y="2850172"/>
                  <a:pt x="1194620" y="2846438"/>
                </a:cubicBezTo>
                <a:cubicBezTo>
                  <a:pt x="1283110" y="2851354"/>
                  <a:pt x="1371797" y="2853509"/>
                  <a:pt x="1460090" y="2861187"/>
                </a:cubicBezTo>
                <a:cubicBezTo>
                  <a:pt x="1485063" y="2863359"/>
                  <a:pt x="1510361" y="2867133"/>
                  <a:pt x="1533832" y="2875935"/>
                </a:cubicBezTo>
                <a:cubicBezTo>
                  <a:pt x="1550429" y="2882159"/>
                  <a:pt x="1562224" y="2897505"/>
                  <a:pt x="1578078" y="2905432"/>
                </a:cubicBezTo>
                <a:cubicBezTo>
                  <a:pt x="1591983" y="2912384"/>
                  <a:pt x="1607575" y="2915264"/>
                  <a:pt x="1622323" y="2920180"/>
                </a:cubicBezTo>
                <a:cubicBezTo>
                  <a:pt x="1811938" y="3046591"/>
                  <a:pt x="1617930" y="2919278"/>
                  <a:pt x="1784555" y="3023419"/>
                </a:cubicBezTo>
                <a:cubicBezTo>
                  <a:pt x="1799586" y="3032813"/>
                  <a:pt x="1812602" y="3045717"/>
                  <a:pt x="1828800" y="3052916"/>
                </a:cubicBezTo>
                <a:cubicBezTo>
                  <a:pt x="1857212" y="3065544"/>
                  <a:pt x="1888421" y="3070866"/>
                  <a:pt x="1917290" y="3082413"/>
                </a:cubicBezTo>
                <a:cubicBezTo>
                  <a:pt x="1941871" y="3092245"/>
                  <a:pt x="1966840" y="3101157"/>
                  <a:pt x="1991032" y="3111909"/>
                </a:cubicBezTo>
                <a:cubicBezTo>
                  <a:pt x="2177078" y="3194595"/>
                  <a:pt x="1905137" y="3083450"/>
                  <a:pt x="2123768" y="3170903"/>
                </a:cubicBezTo>
                <a:cubicBezTo>
                  <a:pt x="2133600" y="3190567"/>
                  <a:pt x="2140486" y="3212006"/>
                  <a:pt x="2153265" y="3229896"/>
                </a:cubicBezTo>
                <a:cubicBezTo>
                  <a:pt x="2190544" y="3282086"/>
                  <a:pt x="2202584" y="3272827"/>
                  <a:pt x="2256503" y="3303638"/>
                </a:cubicBezTo>
                <a:cubicBezTo>
                  <a:pt x="2271893" y="3312432"/>
                  <a:pt x="2284551" y="3325936"/>
                  <a:pt x="2300749" y="3333135"/>
                </a:cubicBezTo>
                <a:cubicBezTo>
                  <a:pt x="2370866" y="3364298"/>
                  <a:pt x="2403524" y="3365013"/>
                  <a:pt x="2477729" y="3377380"/>
                </a:cubicBezTo>
                <a:cubicBezTo>
                  <a:pt x="2543411" y="3410221"/>
                  <a:pt x="2533102" y="3411534"/>
                  <a:pt x="2610465" y="3421625"/>
                </a:cubicBezTo>
                <a:cubicBezTo>
                  <a:pt x="2698752" y="3433141"/>
                  <a:pt x="2875936" y="3451122"/>
                  <a:pt x="2875936" y="3451122"/>
                </a:cubicBezTo>
                <a:lnTo>
                  <a:pt x="2964426" y="3510116"/>
                </a:lnTo>
                <a:cubicBezTo>
                  <a:pt x="2989252" y="3526667"/>
                  <a:pt x="3039593" y="3562871"/>
                  <a:pt x="3067665" y="3569109"/>
                </a:cubicBezTo>
                <a:cubicBezTo>
                  <a:pt x="3135534" y="3584191"/>
                  <a:pt x="3205564" y="3587176"/>
                  <a:pt x="3274142" y="3598606"/>
                </a:cubicBezTo>
                <a:cubicBezTo>
                  <a:pt x="3402626" y="3620020"/>
                  <a:pt x="3272178" y="3604725"/>
                  <a:pt x="3377381" y="3628103"/>
                </a:cubicBezTo>
                <a:cubicBezTo>
                  <a:pt x="3406572" y="3634590"/>
                  <a:pt x="3436374" y="3637935"/>
                  <a:pt x="3465871" y="3642851"/>
                </a:cubicBezTo>
                <a:cubicBezTo>
                  <a:pt x="3480619" y="3647767"/>
                  <a:pt x="3495034" y="3653829"/>
                  <a:pt x="3510116" y="3657600"/>
                </a:cubicBezTo>
                <a:cubicBezTo>
                  <a:pt x="3567620" y="3671976"/>
                  <a:pt x="3628831" y="3678773"/>
                  <a:pt x="3687097" y="3687096"/>
                </a:cubicBezTo>
                <a:cubicBezTo>
                  <a:pt x="3755923" y="3682180"/>
                  <a:pt x="3825206" y="3681671"/>
                  <a:pt x="3893574" y="3672348"/>
                </a:cubicBezTo>
                <a:cubicBezTo>
                  <a:pt x="3933742" y="3666871"/>
                  <a:pt x="3971092" y="3645231"/>
                  <a:pt x="4011561" y="3642851"/>
                </a:cubicBezTo>
                <a:lnTo>
                  <a:pt x="4262284" y="3628103"/>
                </a:lnTo>
                <a:cubicBezTo>
                  <a:pt x="4281949" y="3623187"/>
                  <a:pt x="4303679" y="3623412"/>
                  <a:pt x="4321278" y="3613355"/>
                </a:cubicBezTo>
                <a:cubicBezTo>
                  <a:pt x="4475944" y="3524974"/>
                  <a:pt x="4271628" y="3600407"/>
                  <a:pt x="4409768" y="3554361"/>
                </a:cubicBezTo>
                <a:cubicBezTo>
                  <a:pt x="4486974" y="3361348"/>
                  <a:pt x="4389061" y="3578048"/>
                  <a:pt x="4483510" y="3436374"/>
                </a:cubicBezTo>
                <a:cubicBezTo>
                  <a:pt x="4492133" y="3423439"/>
                  <a:pt x="4490019" y="3405312"/>
                  <a:pt x="4498258" y="3392129"/>
                </a:cubicBezTo>
                <a:cubicBezTo>
                  <a:pt x="4542503" y="3321338"/>
                  <a:pt x="4567085" y="3310520"/>
                  <a:pt x="4630994" y="3259393"/>
                </a:cubicBezTo>
                <a:cubicBezTo>
                  <a:pt x="4658034" y="3178272"/>
                  <a:pt x="4629495" y="3250955"/>
                  <a:pt x="4675239" y="3170903"/>
                </a:cubicBezTo>
                <a:cubicBezTo>
                  <a:pt x="4686147" y="3151814"/>
                  <a:pt x="4690258" y="3128455"/>
                  <a:pt x="4704736" y="3111909"/>
                </a:cubicBezTo>
                <a:cubicBezTo>
                  <a:pt x="4725465" y="3088219"/>
                  <a:pt x="4753897" y="3072580"/>
                  <a:pt x="4778478" y="3052916"/>
                </a:cubicBezTo>
                <a:cubicBezTo>
                  <a:pt x="4783394" y="3033251"/>
                  <a:pt x="4785241" y="3012553"/>
                  <a:pt x="4793226" y="2993922"/>
                </a:cubicBezTo>
                <a:cubicBezTo>
                  <a:pt x="4800208" y="2977630"/>
                  <a:pt x="4813329" y="2964708"/>
                  <a:pt x="4822723" y="2949677"/>
                </a:cubicBezTo>
                <a:cubicBezTo>
                  <a:pt x="4837916" y="2925369"/>
                  <a:pt x="4851775" y="2900243"/>
                  <a:pt x="4866968" y="2875935"/>
                </a:cubicBezTo>
                <a:cubicBezTo>
                  <a:pt x="4876362" y="2860904"/>
                  <a:pt x="4888538" y="2847544"/>
                  <a:pt x="4896465" y="2831690"/>
                </a:cubicBezTo>
                <a:cubicBezTo>
                  <a:pt x="4908304" y="2808011"/>
                  <a:pt x="4916665" y="2782736"/>
                  <a:pt x="4925961" y="2757948"/>
                </a:cubicBezTo>
                <a:cubicBezTo>
                  <a:pt x="4931420" y="2743392"/>
                  <a:pt x="4933757" y="2727608"/>
                  <a:pt x="4940710" y="2713703"/>
                </a:cubicBezTo>
                <a:cubicBezTo>
                  <a:pt x="4948637" y="2697849"/>
                  <a:pt x="4962280" y="2685312"/>
                  <a:pt x="4970207" y="2669458"/>
                </a:cubicBezTo>
                <a:cubicBezTo>
                  <a:pt x="4982046" y="2645779"/>
                  <a:pt x="4990407" y="2620504"/>
                  <a:pt x="4999703" y="2595716"/>
                </a:cubicBezTo>
                <a:cubicBezTo>
                  <a:pt x="5016557" y="2550772"/>
                  <a:pt x="5014355" y="2536868"/>
                  <a:pt x="5043949" y="2492477"/>
                </a:cubicBezTo>
                <a:cubicBezTo>
                  <a:pt x="5061410" y="2466285"/>
                  <a:pt x="5083278" y="2443316"/>
                  <a:pt x="5102942" y="2418735"/>
                </a:cubicBezTo>
                <a:cubicBezTo>
                  <a:pt x="5129421" y="2339298"/>
                  <a:pt x="5152501" y="2314032"/>
                  <a:pt x="5117690" y="2227006"/>
                </a:cubicBezTo>
                <a:cubicBezTo>
                  <a:pt x="5109944" y="2207641"/>
                  <a:pt x="5088193" y="2197509"/>
                  <a:pt x="5073445" y="2182761"/>
                </a:cubicBezTo>
                <a:cubicBezTo>
                  <a:pt x="5055062" y="2109226"/>
                  <a:pt x="5040730" y="2080998"/>
                  <a:pt x="5073445" y="1991032"/>
                </a:cubicBezTo>
                <a:cubicBezTo>
                  <a:pt x="5079502" y="1974374"/>
                  <a:pt x="5104073" y="1972882"/>
                  <a:pt x="5117690" y="1961535"/>
                </a:cubicBezTo>
                <a:cubicBezTo>
                  <a:pt x="5166613" y="1920766"/>
                  <a:pt x="5151259" y="1915254"/>
                  <a:pt x="5206181" y="1887793"/>
                </a:cubicBezTo>
                <a:cubicBezTo>
                  <a:pt x="5220086" y="1880841"/>
                  <a:pt x="5236137" y="1879169"/>
                  <a:pt x="5250426" y="1873045"/>
                </a:cubicBezTo>
                <a:cubicBezTo>
                  <a:pt x="5270634" y="1864384"/>
                  <a:pt x="5288562" y="1850501"/>
                  <a:pt x="5309420" y="1843548"/>
                </a:cubicBezTo>
                <a:cubicBezTo>
                  <a:pt x="5516478" y="1774528"/>
                  <a:pt x="5717757" y="1805755"/>
                  <a:pt x="5943600" y="1799303"/>
                </a:cubicBezTo>
                <a:cubicBezTo>
                  <a:pt x="5990000" y="1764503"/>
                  <a:pt x="6007604" y="1745805"/>
                  <a:pt x="6061587" y="1725561"/>
                </a:cubicBezTo>
                <a:cubicBezTo>
                  <a:pt x="6080566" y="1718444"/>
                  <a:pt x="6101091" y="1716382"/>
                  <a:pt x="6120581" y="1710813"/>
                </a:cubicBezTo>
                <a:cubicBezTo>
                  <a:pt x="6222247" y="1681765"/>
                  <a:pt x="6093608" y="1707933"/>
                  <a:pt x="6253316" y="1681316"/>
                </a:cubicBezTo>
                <a:cubicBezTo>
                  <a:pt x="6263148" y="1666568"/>
                  <a:pt x="6270955" y="1650246"/>
                  <a:pt x="6282813" y="1637071"/>
                </a:cubicBezTo>
                <a:cubicBezTo>
                  <a:pt x="6315370" y="1600897"/>
                  <a:pt x="6364287" y="1577361"/>
                  <a:pt x="6386052" y="1533832"/>
                </a:cubicBezTo>
                <a:cubicBezTo>
                  <a:pt x="6422501" y="1460933"/>
                  <a:pt x="6408597" y="1495696"/>
                  <a:pt x="6430297" y="1430593"/>
                </a:cubicBezTo>
                <a:cubicBezTo>
                  <a:pt x="6435213" y="1396180"/>
                  <a:pt x="6438228" y="1361442"/>
                  <a:pt x="6445045" y="1327355"/>
                </a:cubicBezTo>
                <a:cubicBezTo>
                  <a:pt x="6448094" y="1312110"/>
                  <a:pt x="6459794" y="1298655"/>
                  <a:pt x="6459794" y="1283109"/>
                </a:cubicBezTo>
                <a:cubicBezTo>
                  <a:pt x="6459794" y="1233702"/>
                  <a:pt x="6454150" y="1184185"/>
                  <a:pt x="6445045" y="1135625"/>
                </a:cubicBezTo>
                <a:cubicBezTo>
                  <a:pt x="6445041" y="1135606"/>
                  <a:pt x="6408177" y="1025022"/>
                  <a:pt x="6400800" y="1002890"/>
                </a:cubicBezTo>
                <a:cubicBezTo>
                  <a:pt x="6395884" y="988142"/>
                  <a:pt x="6397045" y="969638"/>
                  <a:pt x="6386052" y="958645"/>
                </a:cubicBezTo>
                <a:cubicBezTo>
                  <a:pt x="6301706" y="874299"/>
                  <a:pt x="6377018" y="958939"/>
                  <a:pt x="6312310" y="855406"/>
                </a:cubicBezTo>
                <a:cubicBezTo>
                  <a:pt x="6299282" y="834562"/>
                  <a:pt x="6281700" y="816865"/>
                  <a:pt x="6268065" y="796413"/>
                </a:cubicBezTo>
                <a:cubicBezTo>
                  <a:pt x="6242339" y="757823"/>
                  <a:pt x="6219223" y="717553"/>
                  <a:pt x="6194323" y="678425"/>
                </a:cubicBezTo>
                <a:cubicBezTo>
                  <a:pt x="6184807" y="663471"/>
                  <a:pt x="6172753" y="650034"/>
                  <a:pt x="6164826" y="634180"/>
                </a:cubicBezTo>
                <a:cubicBezTo>
                  <a:pt x="6154994" y="614516"/>
                  <a:pt x="6146981" y="593831"/>
                  <a:pt x="6135329" y="575187"/>
                </a:cubicBezTo>
                <a:cubicBezTo>
                  <a:pt x="6112911" y="539318"/>
                  <a:pt x="6079326" y="499794"/>
                  <a:pt x="6046839" y="471948"/>
                </a:cubicBezTo>
                <a:cubicBezTo>
                  <a:pt x="5946980" y="386355"/>
                  <a:pt x="6029144" y="455727"/>
                  <a:pt x="5943600" y="412955"/>
                </a:cubicBezTo>
                <a:cubicBezTo>
                  <a:pt x="5917961" y="400135"/>
                  <a:pt x="5894439" y="383458"/>
                  <a:pt x="5869858" y="368709"/>
                </a:cubicBezTo>
                <a:cubicBezTo>
                  <a:pt x="5803889" y="269756"/>
                  <a:pt x="5881602" y="366706"/>
                  <a:pt x="5796116" y="309716"/>
                </a:cubicBezTo>
                <a:cubicBezTo>
                  <a:pt x="5778762" y="298147"/>
                  <a:pt x="5767894" y="278824"/>
                  <a:pt x="5751871" y="265471"/>
                </a:cubicBezTo>
                <a:cubicBezTo>
                  <a:pt x="5738254" y="254123"/>
                  <a:pt x="5721806" y="246609"/>
                  <a:pt x="5707626" y="235974"/>
                </a:cubicBezTo>
                <a:cubicBezTo>
                  <a:pt x="5682443" y="217087"/>
                  <a:pt x="5662465" y="190171"/>
                  <a:pt x="5633884" y="176980"/>
                </a:cubicBezTo>
                <a:cubicBezTo>
                  <a:pt x="5595556" y="159290"/>
                  <a:pt x="5505563" y="148955"/>
                  <a:pt x="5456903" y="132735"/>
                </a:cubicBezTo>
                <a:lnTo>
                  <a:pt x="5368413" y="103238"/>
                </a:lnTo>
                <a:cubicBezTo>
                  <a:pt x="5263362" y="68221"/>
                  <a:pt x="5339656" y="89681"/>
                  <a:pt x="5132439" y="73742"/>
                </a:cubicBezTo>
                <a:cubicBezTo>
                  <a:pt x="5107858" y="68826"/>
                  <a:pt x="5083016" y="65073"/>
                  <a:pt x="5058697" y="58993"/>
                </a:cubicBezTo>
                <a:cubicBezTo>
                  <a:pt x="5043615" y="55222"/>
                  <a:pt x="5029998" y="44245"/>
                  <a:pt x="5014452" y="44245"/>
                </a:cubicBezTo>
                <a:cubicBezTo>
                  <a:pt x="4881625" y="44245"/>
                  <a:pt x="4748981" y="54077"/>
                  <a:pt x="4616245" y="58993"/>
                </a:cubicBezTo>
                <a:cubicBezTo>
                  <a:pt x="4601497" y="63909"/>
                  <a:pt x="4586948" y="69471"/>
                  <a:pt x="4572000" y="73742"/>
                </a:cubicBezTo>
                <a:cubicBezTo>
                  <a:pt x="4552510" y="79311"/>
                  <a:pt x="4530606" y="78434"/>
                  <a:pt x="4513007" y="88490"/>
                </a:cubicBezTo>
                <a:cubicBezTo>
                  <a:pt x="4482431" y="105962"/>
                  <a:pt x="4458062" y="148784"/>
                  <a:pt x="4439265" y="176980"/>
                </a:cubicBezTo>
                <a:cubicBezTo>
                  <a:pt x="4408570" y="299757"/>
                  <a:pt x="4445944" y="178370"/>
                  <a:pt x="4395020" y="280219"/>
                </a:cubicBezTo>
                <a:cubicBezTo>
                  <a:pt x="4333963" y="402332"/>
                  <a:pt x="4435302" y="241918"/>
                  <a:pt x="4350774" y="368709"/>
                </a:cubicBezTo>
                <a:cubicBezTo>
                  <a:pt x="4345858" y="388374"/>
                  <a:pt x="4341850" y="408288"/>
                  <a:pt x="4336026" y="427703"/>
                </a:cubicBezTo>
                <a:cubicBezTo>
                  <a:pt x="4327092" y="457484"/>
                  <a:pt x="4314070" y="486029"/>
                  <a:pt x="4306529" y="516193"/>
                </a:cubicBezTo>
                <a:cubicBezTo>
                  <a:pt x="4301613" y="535858"/>
                  <a:pt x="4300846" y="557057"/>
                  <a:pt x="4291781" y="575187"/>
                </a:cubicBezTo>
                <a:cubicBezTo>
                  <a:pt x="4280788" y="597172"/>
                  <a:pt x="4266419" y="618444"/>
                  <a:pt x="4247536" y="634180"/>
                </a:cubicBezTo>
                <a:cubicBezTo>
                  <a:pt x="4235593" y="644133"/>
                  <a:pt x="4217195" y="641976"/>
                  <a:pt x="4203290" y="648929"/>
                </a:cubicBezTo>
                <a:cubicBezTo>
                  <a:pt x="4187436" y="656856"/>
                  <a:pt x="4173469" y="668122"/>
                  <a:pt x="4159045" y="678425"/>
                </a:cubicBezTo>
                <a:cubicBezTo>
                  <a:pt x="4006152" y="787635"/>
                  <a:pt x="4215027" y="646021"/>
                  <a:pt x="4011561" y="781664"/>
                </a:cubicBezTo>
                <a:lnTo>
                  <a:pt x="3967316" y="811161"/>
                </a:lnTo>
                <a:cubicBezTo>
                  <a:pt x="3952568" y="820993"/>
                  <a:pt x="3940267" y="836359"/>
                  <a:pt x="3923071" y="840658"/>
                </a:cubicBezTo>
                <a:lnTo>
                  <a:pt x="3864078" y="855406"/>
                </a:lnTo>
                <a:cubicBezTo>
                  <a:pt x="3844413" y="865238"/>
                  <a:pt x="3827039" y="883747"/>
                  <a:pt x="3805084" y="884903"/>
                </a:cubicBezTo>
                <a:cubicBezTo>
                  <a:pt x="3731280" y="888788"/>
                  <a:pt x="3655799" y="887082"/>
                  <a:pt x="3583858" y="870155"/>
                </a:cubicBezTo>
                <a:cubicBezTo>
                  <a:pt x="3566604" y="866095"/>
                  <a:pt x="3566137" y="839157"/>
                  <a:pt x="3554361" y="825909"/>
                </a:cubicBezTo>
                <a:cubicBezTo>
                  <a:pt x="3526647" y="794731"/>
                  <a:pt x="3490900" y="770791"/>
                  <a:pt x="3465871" y="737419"/>
                </a:cubicBezTo>
                <a:cubicBezTo>
                  <a:pt x="3451123" y="717754"/>
                  <a:pt x="3434654" y="699269"/>
                  <a:pt x="3421626" y="678425"/>
                </a:cubicBezTo>
                <a:cubicBezTo>
                  <a:pt x="3409974" y="659781"/>
                  <a:pt x="3405627" y="636786"/>
                  <a:pt x="3392129" y="619432"/>
                </a:cubicBezTo>
                <a:cubicBezTo>
                  <a:pt x="3370787" y="591992"/>
                  <a:pt x="3341482" y="571672"/>
                  <a:pt x="3318387" y="545690"/>
                </a:cubicBezTo>
                <a:cubicBezTo>
                  <a:pt x="3241805" y="459535"/>
                  <a:pt x="3313252" y="506251"/>
                  <a:pt x="3215149" y="457200"/>
                </a:cubicBezTo>
                <a:cubicBezTo>
                  <a:pt x="3205317" y="442452"/>
                  <a:pt x="3199110" y="424491"/>
                  <a:pt x="3185652" y="412955"/>
                </a:cubicBezTo>
                <a:cubicBezTo>
                  <a:pt x="3141322" y="374958"/>
                  <a:pt x="3115925" y="370047"/>
                  <a:pt x="3067665" y="353961"/>
                </a:cubicBezTo>
                <a:cubicBezTo>
                  <a:pt x="3048000" y="334296"/>
                  <a:pt x="3030035" y="312771"/>
                  <a:pt x="3008671" y="294967"/>
                </a:cubicBezTo>
                <a:cubicBezTo>
                  <a:pt x="2970904" y="263495"/>
                  <a:pt x="2931588" y="233747"/>
                  <a:pt x="2890684" y="206477"/>
                </a:cubicBezTo>
                <a:cubicBezTo>
                  <a:pt x="2875936" y="196645"/>
                  <a:pt x="2860056" y="188328"/>
                  <a:pt x="2846439" y="176980"/>
                </a:cubicBezTo>
                <a:cubicBezTo>
                  <a:pt x="2830416" y="163627"/>
                  <a:pt x="2819166" y="144858"/>
                  <a:pt x="2802194" y="132735"/>
                </a:cubicBezTo>
                <a:cubicBezTo>
                  <a:pt x="2770300" y="109953"/>
                  <a:pt x="2735063" y="100526"/>
                  <a:pt x="2698955" y="88490"/>
                </a:cubicBezTo>
                <a:cubicBezTo>
                  <a:pt x="2684207" y="78658"/>
                  <a:pt x="2671002" y="65975"/>
                  <a:pt x="2654710" y="58993"/>
                </a:cubicBezTo>
                <a:cubicBezTo>
                  <a:pt x="2623071" y="45434"/>
                  <a:pt x="2532555" y="35125"/>
                  <a:pt x="2507226" y="29496"/>
                </a:cubicBezTo>
                <a:cubicBezTo>
                  <a:pt x="2492050" y="26124"/>
                  <a:pt x="2477929" y="19019"/>
                  <a:pt x="2462981" y="14748"/>
                </a:cubicBezTo>
                <a:cubicBezTo>
                  <a:pt x="2443491" y="9180"/>
                  <a:pt x="2423652" y="4916"/>
                  <a:pt x="2403987" y="0"/>
                </a:cubicBezTo>
                <a:cubicBezTo>
                  <a:pt x="2310581" y="4916"/>
                  <a:pt x="2216952" y="6645"/>
                  <a:pt x="2123768" y="14748"/>
                </a:cubicBezTo>
                <a:cubicBezTo>
                  <a:pt x="2108115" y="16109"/>
                  <a:pt x="2039196" y="36245"/>
                  <a:pt x="2020529" y="44245"/>
                </a:cubicBezTo>
                <a:cubicBezTo>
                  <a:pt x="2000321" y="52906"/>
                  <a:pt x="1981949" y="65577"/>
                  <a:pt x="1961536" y="73742"/>
                </a:cubicBezTo>
                <a:cubicBezTo>
                  <a:pt x="1932667" y="85289"/>
                  <a:pt x="1902542" y="93406"/>
                  <a:pt x="1873045" y="103238"/>
                </a:cubicBezTo>
                <a:cubicBezTo>
                  <a:pt x="1809557" y="124400"/>
                  <a:pt x="1843899" y="114212"/>
                  <a:pt x="1769807" y="132735"/>
                </a:cubicBezTo>
                <a:cubicBezTo>
                  <a:pt x="1733133" y="157184"/>
                  <a:pt x="1709335" y="175692"/>
                  <a:pt x="1666568" y="191729"/>
                </a:cubicBezTo>
                <a:cubicBezTo>
                  <a:pt x="1647589" y="198846"/>
                  <a:pt x="1627239" y="201561"/>
                  <a:pt x="1607574" y="206477"/>
                </a:cubicBezTo>
                <a:cubicBezTo>
                  <a:pt x="1592826" y="216309"/>
                  <a:pt x="1570528" y="219776"/>
                  <a:pt x="1563329" y="235974"/>
                </a:cubicBezTo>
                <a:cubicBezTo>
                  <a:pt x="1549211" y="267740"/>
                  <a:pt x="1551247" y="304553"/>
                  <a:pt x="1548581" y="339213"/>
                </a:cubicBezTo>
                <a:cubicBezTo>
                  <a:pt x="1541407" y="432473"/>
                  <a:pt x="1552176" y="527713"/>
                  <a:pt x="1533832" y="619432"/>
                </a:cubicBezTo>
                <a:cubicBezTo>
                  <a:pt x="1526880" y="654194"/>
                  <a:pt x="1494503" y="678425"/>
                  <a:pt x="1474839" y="707922"/>
                </a:cubicBezTo>
                <a:cubicBezTo>
                  <a:pt x="1465007" y="722670"/>
                  <a:pt x="1462158" y="746562"/>
                  <a:pt x="1445342" y="752167"/>
                </a:cubicBezTo>
                <a:cubicBezTo>
                  <a:pt x="1390668" y="770392"/>
                  <a:pt x="1474838" y="774290"/>
                  <a:pt x="1415845" y="781664"/>
                </a:cubicBezTo>
                <a:close/>
              </a:path>
            </a:pathLst>
          </a:custGeom>
          <a:solidFill>
            <a:srgbClr val="002060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81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Start by measuring </a:t>
            </a: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outh from point A.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31242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7820014" y="6281733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29148" y="23694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7905748" y="5519724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8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914400" y="3276600"/>
            <a:ext cx="0" cy="103459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14400" y="4312920"/>
            <a:ext cx="0" cy="103459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14400" y="5349240"/>
            <a:ext cx="0" cy="103459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http://2.bp.blogspot.com/-KRbAqXLOySI/T2eF2YjHEoI/AAAAAAAAACE/PSxiCayDzj8/s300/a05-03-cartoon-alligator-fac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000" y1="15723" x2="46000" y2="15723"/>
                        <a14:foregroundMark x1="53667" y1="16981" x2="53667" y2="16981"/>
                        <a14:foregroundMark x1="30333" y1="92453" x2="30333" y2="9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3419014"/>
            <a:ext cx="28575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1600200" y="2362200"/>
            <a:ext cx="2057400" cy="1295400"/>
            <a:chOff x="-1600200" y="3276600"/>
            <a:chExt cx="2057400" cy="1295400"/>
          </a:xfrm>
        </p:grpSpPr>
        <p:sp>
          <p:nvSpPr>
            <p:cNvPr id="35" name="Oval Callout 34"/>
            <p:cNvSpPr/>
            <p:nvPr/>
          </p:nvSpPr>
          <p:spPr>
            <a:xfrm>
              <a:off x="-1600200" y="3276600"/>
              <a:ext cx="2057400" cy="1295400"/>
            </a:xfrm>
            <a:prstGeom prst="wedgeEllipseCallout">
              <a:avLst>
                <a:gd name="adj1" fmla="val 29346"/>
                <a:gd name="adj2" fmla="val 7502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1418304" y="3416712"/>
              <a:ext cx="1676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 smtClean="0"/>
                <a:t>Three units</a:t>
              </a:r>
              <a:endParaRPr lang="en-US" sz="3200" b="1" i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0" y="3529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 measure </a:t>
            </a: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east to point B.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76296" y="6359589"/>
            <a:ext cx="990600" cy="17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871659" y="6356203"/>
            <a:ext cx="990600" cy="17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867022" y="6357941"/>
            <a:ext cx="990600" cy="173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852859" y="6355175"/>
            <a:ext cx="990600" cy="17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843459" y="6356203"/>
            <a:ext cx="990600" cy="17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838821" y="6361322"/>
            <a:ext cx="990600" cy="173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829421" y="6359671"/>
            <a:ext cx="990600" cy="17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600200" y="2362200"/>
            <a:ext cx="2057400" cy="1295400"/>
            <a:chOff x="-1600200" y="3276600"/>
            <a:chExt cx="2057400" cy="1295400"/>
          </a:xfrm>
        </p:grpSpPr>
        <p:sp>
          <p:nvSpPr>
            <p:cNvPr id="47" name="Oval Callout 46"/>
            <p:cNvSpPr/>
            <p:nvPr/>
          </p:nvSpPr>
          <p:spPr>
            <a:xfrm>
              <a:off x="-1600200" y="3276600"/>
              <a:ext cx="2057400" cy="1295400"/>
            </a:xfrm>
            <a:prstGeom prst="wedgeEllipseCallout">
              <a:avLst>
                <a:gd name="adj1" fmla="val 29346"/>
                <a:gd name="adj2" fmla="val 7502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-1418304" y="3416712"/>
              <a:ext cx="1676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 smtClean="0"/>
                <a:t>Seven units</a:t>
              </a:r>
              <a:endParaRPr lang="en-US" sz="32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8794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0"/>
    </mc:Choice>
    <mc:Fallback xmlns="">
      <p:transition spd="slow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4291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is where the </a:t>
            </a: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Greek dude comes in.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17526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 name is Pythagoras, and his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theorem states that in a 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right triangle, the sum 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of the squares of the 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shorter legs is equal 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to the square of the   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hypotenuse.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://tameta.files.wordpress.com/2009/12/pythagora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439" r="99123">
                        <a14:backgroundMark x1="59298" y1="1099" x2="59298" y2="1099"/>
                        <a14:backgroundMark x1="56316" y1="824" x2="56316" y2="824"/>
                        <a14:backgroundMark x1="43158" y1="824" x2="43158" y2="824"/>
                        <a14:backgroundMark x1="46491" y1="824" x2="46491" y2="824"/>
                        <a14:backgroundMark x1="43158" y1="99038" x2="43158" y2="99038"/>
                        <a14:backgroundMark x1="24737" y1="98489" x2="24737" y2="98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2971800" cy="37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9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2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75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11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 what?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43000" y="27432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8124814" y="5900733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33948" y="19884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8210548" y="5138724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8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219200" y="2895600"/>
            <a:ext cx="0" cy="103459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19200" y="3931920"/>
            <a:ext cx="0" cy="103459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219200" y="4968240"/>
            <a:ext cx="0" cy="103459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http://2.bp.blogspot.com/-KRbAqXLOySI/T2eF2YjHEoI/AAAAAAAAACE/PSxiCayDzj8/s300/a05-03-cartoon-alligator-fac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000" y1="15723" x2="46000" y2="15723"/>
                        <a14:foregroundMark x1="53667" y1="16981" x2="53667" y2="16981"/>
                        <a14:foregroundMark x1="30333" y1="92453" x2="30333" y2="9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9" y="4467577"/>
            <a:ext cx="28575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1465259" y="3410763"/>
            <a:ext cx="2057400" cy="1295400"/>
            <a:chOff x="-1600200" y="3276600"/>
            <a:chExt cx="2057400" cy="1295400"/>
          </a:xfrm>
        </p:grpSpPr>
        <p:sp>
          <p:nvSpPr>
            <p:cNvPr id="35" name="Oval Callout 34"/>
            <p:cNvSpPr/>
            <p:nvPr/>
          </p:nvSpPr>
          <p:spPr>
            <a:xfrm>
              <a:off x="-1600200" y="3276600"/>
              <a:ext cx="2057400" cy="1295400"/>
            </a:xfrm>
            <a:prstGeom prst="wedgeEllipseCallout">
              <a:avLst>
                <a:gd name="adj1" fmla="val 29346"/>
                <a:gd name="adj2" fmla="val 7502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1418304" y="3416712"/>
              <a:ext cx="1676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 smtClean="0"/>
                <a:t>It’s</a:t>
              </a:r>
            </a:p>
            <a:p>
              <a:pPr algn="ctr"/>
              <a:r>
                <a:rPr lang="en-US" sz="3200" b="1" i="1" dirty="0" smtClean="0"/>
                <a:t>easy.</a:t>
              </a:r>
              <a:endParaRPr lang="en-US" sz="3200" b="1" i="1" dirty="0"/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H="1">
            <a:off x="1181096" y="5978589"/>
            <a:ext cx="990600" cy="17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176459" y="5975203"/>
            <a:ext cx="990600" cy="17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171822" y="5976941"/>
            <a:ext cx="990600" cy="173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157659" y="5974175"/>
            <a:ext cx="990600" cy="17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148259" y="5975203"/>
            <a:ext cx="990600" cy="17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143621" y="5980322"/>
            <a:ext cx="990600" cy="173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134221" y="5978671"/>
            <a:ext cx="990600" cy="17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511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Square the length of each leg.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87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9  and  7</a:t>
            </a:r>
            <a:r>
              <a:rPr lang="en-US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49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 add 9 + 49 and get 58.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-- the hypotenuse.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://3.bp.blogspot.com/_riG5mKNykVs/S60gjY-OdJI/AAAAAAAAAJA/z1uybVRg9jk/s1600/madagascar_glori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34" r="18542"/>
          <a:stretch/>
        </p:blipFill>
        <p:spPr bwMode="auto">
          <a:xfrm>
            <a:off x="5715000" y="1295400"/>
            <a:ext cx="3111807" cy="384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219200" y="2788920"/>
            <a:ext cx="6966574" cy="31727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0" y="533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square root of 58 is the</a:t>
            </a: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ength of the longest side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505200" y="2998892"/>
                <a:ext cx="1612493" cy="1039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/>
                            </a:rPr>
                            <m:t>𝟓</m:t>
                          </m:r>
                          <m:r>
                            <a:rPr lang="en-US" sz="5400" b="1" i="1" smtClean="0">
                              <a:latin typeface="Cambria Math"/>
                            </a:rPr>
                            <m:t>𝟖</m:t>
                          </m:r>
                        </m:e>
                      </m:rad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998892"/>
                <a:ext cx="1612493" cy="10397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3505200" y="1703492"/>
            <a:ext cx="2667001" cy="1295400"/>
            <a:chOff x="-1899013" y="3356223"/>
            <a:chExt cx="2114550" cy="1295400"/>
          </a:xfrm>
        </p:grpSpPr>
        <p:sp>
          <p:nvSpPr>
            <p:cNvPr id="50" name="Oval Callout 49"/>
            <p:cNvSpPr/>
            <p:nvPr/>
          </p:nvSpPr>
          <p:spPr>
            <a:xfrm>
              <a:off x="-1899013" y="3356223"/>
              <a:ext cx="2057400" cy="1295400"/>
            </a:xfrm>
            <a:prstGeom prst="wedgeEllipseCallout">
              <a:avLst>
                <a:gd name="adj1" fmla="val 61061"/>
                <a:gd name="adj2" fmla="val 2678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1899013" y="3394913"/>
              <a:ext cx="211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 smtClean="0"/>
                <a:t>Did you</a:t>
              </a:r>
            </a:p>
            <a:p>
              <a:pPr algn="ctr"/>
              <a:r>
                <a:rPr lang="en-US" sz="3200" b="1" i="1" dirty="0"/>
                <a:t>s</a:t>
              </a:r>
              <a:r>
                <a:rPr lang="en-US" sz="3200" b="1" i="1" dirty="0" smtClean="0"/>
                <a:t>ay hippo?</a:t>
              </a:r>
              <a:endParaRPr lang="en-US" sz="32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7503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00"/>
    </mc:Choice>
    <mc:Fallback xmlns="">
      <p:transition spd="slow" advTm="4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5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750"/>
                            </p:stCondLst>
                            <p:childTnLst>
                              <p:par>
                                <p:cTn id="7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675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975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26" grpId="0" build="allAtOnce"/>
      <p:bldP spid="27" grpId="0" build="allAtOnce"/>
      <p:bldP spid="28" grpId="0" build="allAtOnce"/>
      <p:bldP spid="39" grpId="0" uiExpand="1" build="allAtOnce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4291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Pythagorean Theorem</a:t>
            </a: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represented by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1929505"/>
            <a:ext cx="8001000" cy="4339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0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b</a:t>
            </a:r>
            <a:r>
              <a:rPr lang="en-US" sz="60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c</a:t>
            </a:r>
            <a:r>
              <a:rPr lang="en-US" sz="60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 the shorter legs of the 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right triangle being ‘a’ 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‘b’ and the 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hypotenuse 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being ‘c’.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Triangle 1"/>
          <p:cNvSpPr/>
          <p:nvPr/>
        </p:nvSpPr>
        <p:spPr>
          <a:xfrm flipH="1">
            <a:off x="4191000" y="3429000"/>
            <a:ext cx="4114800" cy="2667000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53200" y="5842337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a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5800" y="4242137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4165937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c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86711" y="5801973"/>
            <a:ext cx="304800" cy="2797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2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7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447800" y="2332704"/>
            <a:ext cx="6459794" cy="3687096"/>
          </a:xfrm>
          <a:custGeom>
            <a:avLst/>
            <a:gdLst>
              <a:gd name="connsiteX0" fmla="*/ 1415845 w 6459794"/>
              <a:gd name="connsiteY0" fmla="*/ 781664 h 3687096"/>
              <a:gd name="connsiteX1" fmla="*/ 1091381 w 6459794"/>
              <a:gd name="connsiteY1" fmla="*/ 796413 h 3687096"/>
              <a:gd name="connsiteX2" fmla="*/ 1002890 w 6459794"/>
              <a:gd name="connsiteY2" fmla="*/ 840658 h 3687096"/>
              <a:gd name="connsiteX3" fmla="*/ 825910 w 6459794"/>
              <a:gd name="connsiteY3" fmla="*/ 884903 h 3687096"/>
              <a:gd name="connsiteX4" fmla="*/ 781665 w 6459794"/>
              <a:gd name="connsiteY4" fmla="*/ 899651 h 3687096"/>
              <a:gd name="connsiteX5" fmla="*/ 678426 w 6459794"/>
              <a:gd name="connsiteY5" fmla="*/ 943896 h 3687096"/>
              <a:gd name="connsiteX6" fmla="*/ 634181 w 6459794"/>
              <a:gd name="connsiteY6" fmla="*/ 973393 h 3687096"/>
              <a:gd name="connsiteX7" fmla="*/ 604684 w 6459794"/>
              <a:gd name="connsiteY7" fmla="*/ 1017638 h 3687096"/>
              <a:gd name="connsiteX8" fmla="*/ 560439 w 6459794"/>
              <a:gd name="connsiteY8" fmla="*/ 1032387 h 3687096"/>
              <a:gd name="connsiteX9" fmla="*/ 486697 w 6459794"/>
              <a:gd name="connsiteY9" fmla="*/ 1106129 h 3687096"/>
              <a:gd name="connsiteX10" fmla="*/ 398207 w 6459794"/>
              <a:gd name="connsiteY10" fmla="*/ 1194619 h 3687096"/>
              <a:gd name="connsiteX11" fmla="*/ 294968 w 6459794"/>
              <a:gd name="connsiteY11" fmla="*/ 1283109 h 3687096"/>
              <a:gd name="connsiteX12" fmla="*/ 250723 w 6459794"/>
              <a:gd name="connsiteY12" fmla="*/ 1371600 h 3687096"/>
              <a:gd name="connsiteX13" fmla="*/ 221226 w 6459794"/>
              <a:gd name="connsiteY13" fmla="*/ 1445342 h 3687096"/>
              <a:gd name="connsiteX14" fmla="*/ 162232 w 6459794"/>
              <a:gd name="connsiteY14" fmla="*/ 1563329 h 3687096"/>
              <a:gd name="connsiteX15" fmla="*/ 147484 w 6459794"/>
              <a:gd name="connsiteY15" fmla="*/ 1622322 h 3687096"/>
              <a:gd name="connsiteX16" fmla="*/ 103239 w 6459794"/>
              <a:gd name="connsiteY16" fmla="*/ 1740309 h 3687096"/>
              <a:gd name="connsiteX17" fmla="*/ 88490 w 6459794"/>
              <a:gd name="connsiteY17" fmla="*/ 1828800 h 3687096"/>
              <a:gd name="connsiteX18" fmla="*/ 73742 w 6459794"/>
              <a:gd name="connsiteY18" fmla="*/ 2064774 h 3687096"/>
              <a:gd name="connsiteX19" fmla="*/ 44245 w 6459794"/>
              <a:gd name="connsiteY19" fmla="*/ 2168013 h 3687096"/>
              <a:gd name="connsiteX20" fmla="*/ 0 w 6459794"/>
              <a:gd name="connsiteY20" fmla="*/ 2315496 h 3687096"/>
              <a:gd name="connsiteX21" fmla="*/ 14749 w 6459794"/>
              <a:gd name="connsiteY21" fmla="*/ 2595716 h 3687096"/>
              <a:gd name="connsiteX22" fmla="*/ 88490 w 6459794"/>
              <a:gd name="connsiteY22" fmla="*/ 2713703 h 3687096"/>
              <a:gd name="connsiteX23" fmla="*/ 132736 w 6459794"/>
              <a:gd name="connsiteY23" fmla="*/ 2757948 h 3687096"/>
              <a:gd name="connsiteX24" fmla="*/ 221226 w 6459794"/>
              <a:gd name="connsiteY24" fmla="*/ 2802193 h 3687096"/>
              <a:gd name="connsiteX25" fmla="*/ 383458 w 6459794"/>
              <a:gd name="connsiteY25" fmla="*/ 2934929 h 3687096"/>
              <a:gd name="connsiteX26" fmla="*/ 427703 w 6459794"/>
              <a:gd name="connsiteY26" fmla="*/ 2964425 h 3687096"/>
              <a:gd name="connsiteX27" fmla="*/ 457200 w 6459794"/>
              <a:gd name="connsiteY27" fmla="*/ 3008671 h 3687096"/>
              <a:gd name="connsiteX28" fmla="*/ 678426 w 6459794"/>
              <a:gd name="connsiteY28" fmla="*/ 2993922 h 3687096"/>
              <a:gd name="connsiteX29" fmla="*/ 766916 w 6459794"/>
              <a:gd name="connsiteY29" fmla="*/ 2964425 h 3687096"/>
              <a:gd name="connsiteX30" fmla="*/ 825910 w 6459794"/>
              <a:gd name="connsiteY30" fmla="*/ 2949677 h 3687096"/>
              <a:gd name="connsiteX31" fmla="*/ 973394 w 6459794"/>
              <a:gd name="connsiteY31" fmla="*/ 2934929 h 3687096"/>
              <a:gd name="connsiteX32" fmla="*/ 1076632 w 6459794"/>
              <a:gd name="connsiteY32" fmla="*/ 2875935 h 3687096"/>
              <a:gd name="connsiteX33" fmla="*/ 1194620 w 6459794"/>
              <a:gd name="connsiteY33" fmla="*/ 2846438 h 3687096"/>
              <a:gd name="connsiteX34" fmla="*/ 1460090 w 6459794"/>
              <a:gd name="connsiteY34" fmla="*/ 2861187 h 3687096"/>
              <a:gd name="connsiteX35" fmla="*/ 1533832 w 6459794"/>
              <a:gd name="connsiteY35" fmla="*/ 2875935 h 3687096"/>
              <a:gd name="connsiteX36" fmla="*/ 1578078 w 6459794"/>
              <a:gd name="connsiteY36" fmla="*/ 2905432 h 3687096"/>
              <a:gd name="connsiteX37" fmla="*/ 1622323 w 6459794"/>
              <a:gd name="connsiteY37" fmla="*/ 2920180 h 3687096"/>
              <a:gd name="connsiteX38" fmla="*/ 1784555 w 6459794"/>
              <a:gd name="connsiteY38" fmla="*/ 3023419 h 3687096"/>
              <a:gd name="connsiteX39" fmla="*/ 1828800 w 6459794"/>
              <a:gd name="connsiteY39" fmla="*/ 3052916 h 3687096"/>
              <a:gd name="connsiteX40" fmla="*/ 1917290 w 6459794"/>
              <a:gd name="connsiteY40" fmla="*/ 3082413 h 3687096"/>
              <a:gd name="connsiteX41" fmla="*/ 1991032 w 6459794"/>
              <a:gd name="connsiteY41" fmla="*/ 3111909 h 3687096"/>
              <a:gd name="connsiteX42" fmla="*/ 2123768 w 6459794"/>
              <a:gd name="connsiteY42" fmla="*/ 3170903 h 3687096"/>
              <a:gd name="connsiteX43" fmla="*/ 2153265 w 6459794"/>
              <a:gd name="connsiteY43" fmla="*/ 3229896 h 3687096"/>
              <a:gd name="connsiteX44" fmla="*/ 2256503 w 6459794"/>
              <a:gd name="connsiteY44" fmla="*/ 3303638 h 3687096"/>
              <a:gd name="connsiteX45" fmla="*/ 2300749 w 6459794"/>
              <a:gd name="connsiteY45" fmla="*/ 3333135 h 3687096"/>
              <a:gd name="connsiteX46" fmla="*/ 2477729 w 6459794"/>
              <a:gd name="connsiteY46" fmla="*/ 3377380 h 3687096"/>
              <a:gd name="connsiteX47" fmla="*/ 2610465 w 6459794"/>
              <a:gd name="connsiteY47" fmla="*/ 3421625 h 3687096"/>
              <a:gd name="connsiteX48" fmla="*/ 2875936 w 6459794"/>
              <a:gd name="connsiteY48" fmla="*/ 3451122 h 3687096"/>
              <a:gd name="connsiteX49" fmla="*/ 2964426 w 6459794"/>
              <a:gd name="connsiteY49" fmla="*/ 3510116 h 3687096"/>
              <a:gd name="connsiteX50" fmla="*/ 3067665 w 6459794"/>
              <a:gd name="connsiteY50" fmla="*/ 3569109 h 3687096"/>
              <a:gd name="connsiteX51" fmla="*/ 3274142 w 6459794"/>
              <a:gd name="connsiteY51" fmla="*/ 3598606 h 3687096"/>
              <a:gd name="connsiteX52" fmla="*/ 3377381 w 6459794"/>
              <a:gd name="connsiteY52" fmla="*/ 3628103 h 3687096"/>
              <a:gd name="connsiteX53" fmla="*/ 3465871 w 6459794"/>
              <a:gd name="connsiteY53" fmla="*/ 3642851 h 3687096"/>
              <a:gd name="connsiteX54" fmla="*/ 3510116 w 6459794"/>
              <a:gd name="connsiteY54" fmla="*/ 3657600 h 3687096"/>
              <a:gd name="connsiteX55" fmla="*/ 3687097 w 6459794"/>
              <a:gd name="connsiteY55" fmla="*/ 3687096 h 3687096"/>
              <a:gd name="connsiteX56" fmla="*/ 3893574 w 6459794"/>
              <a:gd name="connsiteY56" fmla="*/ 3672348 h 3687096"/>
              <a:gd name="connsiteX57" fmla="*/ 4011561 w 6459794"/>
              <a:gd name="connsiteY57" fmla="*/ 3642851 h 3687096"/>
              <a:gd name="connsiteX58" fmla="*/ 4262284 w 6459794"/>
              <a:gd name="connsiteY58" fmla="*/ 3628103 h 3687096"/>
              <a:gd name="connsiteX59" fmla="*/ 4321278 w 6459794"/>
              <a:gd name="connsiteY59" fmla="*/ 3613355 h 3687096"/>
              <a:gd name="connsiteX60" fmla="*/ 4409768 w 6459794"/>
              <a:gd name="connsiteY60" fmla="*/ 3554361 h 3687096"/>
              <a:gd name="connsiteX61" fmla="*/ 4483510 w 6459794"/>
              <a:gd name="connsiteY61" fmla="*/ 3436374 h 3687096"/>
              <a:gd name="connsiteX62" fmla="*/ 4498258 w 6459794"/>
              <a:gd name="connsiteY62" fmla="*/ 3392129 h 3687096"/>
              <a:gd name="connsiteX63" fmla="*/ 4630994 w 6459794"/>
              <a:gd name="connsiteY63" fmla="*/ 3259393 h 3687096"/>
              <a:gd name="connsiteX64" fmla="*/ 4675239 w 6459794"/>
              <a:gd name="connsiteY64" fmla="*/ 3170903 h 3687096"/>
              <a:gd name="connsiteX65" fmla="*/ 4704736 w 6459794"/>
              <a:gd name="connsiteY65" fmla="*/ 3111909 h 3687096"/>
              <a:gd name="connsiteX66" fmla="*/ 4778478 w 6459794"/>
              <a:gd name="connsiteY66" fmla="*/ 3052916 h 3687096"/>
              <a:gd name="connsiteX67" fmla="*/ 4793226 w 6459794"/>
              <a:gd name="connsiteY67" fmla="*/ 2993922 h 3687096"/>
              <a:gd name="connsiteX68" fmla="*/ 4822723 w 6459794"/>
              <a:gd name="connsiteY68" fmla="*/ 2949677 h 3687096"/>
              <a:gd name="connsiteX69" fmla="*/ 4866968 w 6459794"/>
              <a:gd name="connsiteY69" fmla="*/ 2875935 h 3687096"/>
              <a:gd name="connsiteX70" fmla="*/ 4896465 w 6459794"/>
              <a:gd name="connsiteY70" fmla="*/ 2831690 h 3687096"/>
              <a:gd name="connsiteX71" fmla="*/ 4925961 w 6459794"/>
              <a:gd name="connsiteY71" fmla="*/ 2757948 h 3687096"/>
              <a:gd name="connsiteX72" fmla="*/ 4940710 w 6459794"/>
              <a:gd name="connsiteY72" fmla="*/ 2713703 h 3687096"/>
              <a:gd name="connsiteX73" fmla="*/ 4970207 w 6459794"/>
              <a:gd name="connsiteY73" fmla="*/ 2669458 h 3687096"/>
              <a:gd name="connsiteX74" fmla="*/ 4999703 w 6459794"/>
              <a:gd name="connsiteY74" fmla="*/ 2595716 h 3687096"/>
              <a:gd name="connsiteX75" fmla="*/ 5043949 w 6459794"/>
              <a:gd name="connsiteY75" fmla="*/ 2492477 h 3687096"/>
              <a:gd name="connsiteX76" fmla="*/ 5102942 w 6459794"/>
              <a:gd name="connsiteY76" fmla="*/ 2418735 h 3687096"/>
              <a:gd name="connsiteX77" fmla="*/ 5117690 w 6459794"/>
              <a:gd name="connsiteY77" fmla="*/ 2227006 h 3687096"/>
              <a:gd name="connsiteX78" fmla="*/ 5073445 w 6459794"/>
              <a:gd name="connsiteY78" fmla="*/ 2182761 h 3687096"/>
              <a:gd name="connsiteX79" fmla="*/ 5073445 w 6459794"/>
              <a:gd name="connsiteY79" fmla="*/ 1991032 h 3687096"/>
              <a:gd name="connsiteX80" fmla="*/ 5117690 w 6459794"/>
              <a:gd name="connsiteY80" fmla="*/ 1961535 h 3687096"/>
              <a:gd name="connsiteX81" fmla="*/ 5206181 w 6459794"/>
              <a:gd name="connsiteY81" fmla="*/ 1887793 h 3687096"/>
              <a:gd name="connsiteX82" fmla="*/ 5250426 w 6459794"/>
              <a:gd name="connsiteY82" fmla="*/ 1873045 h 3687096"/>
              <a:gd name="connsiteX83" fmla="*/ 5309420 w 6459794"/>
              <a:gd name="connsiteY83" fmla="*/ 1843548 h 3687096"/>
              <a:gd name="connsiteX84" fmla="*/ 5943600 w 6459794"/>
              <a:gd name="connsiteY84" fmla="*/ 1799303 h 3687096"/>
              <a:gd name="connsiteX85" fmla="*/ 6061587 w 6459794"/>
              <a:gd name="connsiteY85" fmla="*/ 1725561 h 3687096"/>
              <a:gd name="connsiteX86" fmla="*/ 6120581 w 6459794"/>
              <a:gd name="connsiteY86" fmla="*/ 1710813 h 3687096"/>
              <a:gd name="connsiteX87" fmla="*/ 6253316 w 6459794"/>
              <a:gd name="connsiteY87" fmla="*/ 1681316 h 3687096"/>
              <a:gd name="connsiteX88" fmla="*/ 6282813 w 6459794"/>
              <a:gd name="connsiteY88" fmla="*/ 1637071 h 3687096"/>
              <a:gd name="connsiteX89" fmla="*/ 6386052 w 6459794"/>
              <a:gd name="connsiteY89" fmla="*/ 1533832 h 3687096"/>
              <a:gd name="connsiteX90" fmla="*/ 6430297 w 6459794"/>
              <a:gd name="connsiteY90" fmla="*/ 1430593 h 3687096"/>
              <a:gd name="connsiteX91" fmla="*/ 6445045 w 6459794"/>
              <a:gd name="connsiteY91" fmla="*/ 1327355 h 3687096"/>
              <a:gd name="connsiteX92" fmla="*/ 6459794 w 6459794"/>
              <a:gd name="connsiteY92" fmla="*/ 1283109 h 3687096"/>
              <a:gd name="connsiteX93" fmla="*/ 6445045 w 6459794"/>
              <a:gd name="connsiteY93" fmla="*/ 1135625 h 3687096"/>
              <a:gd name="connsiteX94" fmla="*/ 6400800 w 6459794"/>
              <a:gd name="connsiteY94" fmla="*/ 1002890 h 3687096"/>
              <a:gd name="connsiteX95" fmla="*/ 6386052 w 6459794"/>
              <a:gd name="connsiteY95" fmla="*/ 958645 h 3687096"/>
              <a:gd name="connsiteX96" fmla="*/ 6312310 w 6459794"/>
              <a:gd name="connsiteY96" fmla="*/ 855406 h 3687096"/>
              <a:gd name="connsiteX97" fmla="*/ 6268065 w 6459794"/>
              <a:gd name="connsiteY97" fmla="*/ 796413 h 3687096"/>
              <a:gd name="connsiteX98" fmla="*/ 6194323 w 6459794"/>
              <a:gd name="connsiteY98" fmla="*/ 678425 h 3687096"/>
              <a:gd name="connsiteX99" fmla="*/ 6164826 w 6459794"/>
              <a:gd name="connsiteY99" fmla="*/ 634180 h 3687096"/>
              <a:gd name="connsiteX100" fmla="*/ 6135329 w 6459794"/>
              <a:gd name="connsiteY100" fmla="*/ 575187 h 3687096"/>
              <a:gd name="connsiteX101" fmla="*/ 6046839 w 6459794"/>
              <a:gd name="connsiteY101" fmla="*/ 471948 h 3687096"/>
              <a:gd name="connsiteX102" fmla="*/ 5943600 w 6459794"/>
              <a:gd name="connsiteY102" fmla="*/ 412955 h 3687096"/>
              <a:gd name="connsiteX103" fmla="*/ 5869858 w 6459794"/>
              <a:gd name="connsiteY103" fmla="*/ 368709 h 3687096"/>
              <a:gd name="connsiteX104" fmla="*/ 5796116 w 6459794"/>
              <a:gd name="connsiteY104" fmla="*/ 309716 h 3687096"/>
              <a:gd name="connsiteX105" fmla="*/ 5751871 w 6459794"/>
              <a:gd name="connsiteY105" fmla="*/ 265471 h 3687096"/>
              <a:gd name="connsiteX106" fmla="*/ 5707626 w 6459794"/>
              <a:gd name="connsiteY106" fmla="*/ 235974 h 3687096"/>
              <a:gd name="connsiteX107" fmla="*/ 5633884 w 6459794"/>
              <a:gd name="connsiteY107" fmla="*/ 176980 h 3687096"/>
              <a:gd name="connsiteX108" fmla="*/ 5456903 w 6459794"/>
              <a:gd name="connsiteY108" fmla="*/ 132735 h 3687096"/>
              <a:gd name="connsiteX109" fmla="*/ 5368413 w 6459794"/>
              <a:gd name="connsiteY109" fmla="*/ 103238 h 3687096"/>
              <a:gd name="connsiteX110" fmla="*/ 5132439 w 6459794"/>
              <a:gd name="connsiteY110" fmla="*/ 73742 h 3687096"/>
              <a:gd name="connsiteX111" fmla="*/ 5058697 w 6459794"/>
              <a:gd name="connsiteY111" fmla="*/ 58993 h 3687096"/>
              <a:gd name="connsiteX112" fmla="*/ 5014452 w 6459794"/>
              <a:gd name="connsiteY112" fmla="*/ 44245 h 3687096"/>
              <a:gd name="connsiteX113" fmla="*/ 4616245 w 6459794"/>
              <a:gd name="connsiteY113" fmla="*/ 58993 h 3687096"/>
              <a:gd name="connsiteX114" fmla="*/ 4572000 w 6459794"/>
              <a:gd name="connsiteY114" fmla="*/ 73742 h 3687096"/>
              <a:gd name="connsiteX115" fmla="*/ 4513007 w 6459794"/>
              <a:gd name="connsiteY115" fmla="*/ 88490 h 3687096"/>
              <a:gd name="connsiteX116" fmla="*/ 4439265 w 6459794"/>
              <a:gd name="connsiteY116" fmla="*/ 176980 h 3687096"/>
              <a:gd name="connsiteX117" fmla="*/ 4395020 w 6459794"/>
              <a:gd name="connsiteY117" fmla="*/ 280219 h 3687096"/>
              <a:gd name="connsiteX118" fmla="*/ 4350774 w 6459794"/>
              <a:gd name="connsiteY118" fmla="*/ 368709 h 3687096"/>
              <a:gd name="connsiteX119" fmla="*/ 4336026 w 6459794"/>
              <a:gd name="connsiteY119" fmla="*/ 427703 h 3687096"/>
              <a:gd name="connsiteX120" fmla="*/ 4306529 w 6459794"/>
              <a:gd name="connsiteY120" fmla="*/ 516193 h 3687096"/>
              <a:gd name="connsiteX121" fmla="*/ 4291781 w 6459794"/>
              <a:gd name="connsiteY121" fmla="*/ 575187 h 3687096"/>
              <a:gd name="connsiteX122" fmla="*/ 4247536 w 6459794"/>
              <a:gd name="connsiteY122" fmla="*/ 634180 h 3687096"/>
              <a:gd name="connsiteX123" fmla="*/ 4203290 w 6459794"/>
              <a:gd name="connsiteY123" fmla="*/ 648929 h 3687096"/>
              <a:gd name="connsiteX124" fmla="*/ 4159045 w 6459794"/>
              <a:gd name="connsiteY124" fmla="*/ 678425 h 3687096"/>
              <a:gd name="connsiteX125" fmla="*/ 4011561 w 6459794"/>
              <a:gd name="connsiteY125" fmla="*/ 781664 h 3687096"/>
              <a:gd name="connsiteX126" fmla="*/ 3967316 w 6459794"/>
              <a:gd name="connsiteY126" fmla="*/ 811161 h 3687096"/>
              <a:gd name="connsiteX127" fmla="*/ 3923071 w 6459794"/>
              <a:gd name="connsiteY127" fmla="*/ 840658 h 3687096"/>
              <a:gd name="connsiteX128" fmla="*/ 3864078 w 6459794"/>
              <a:gd name="connsiteY128" fmla="*/ 855406 h 3687096"/>
              <a:gd name="connsiteX129" fmla="*/ 3805084 w 6459794"/>
              <a:gd name="connsiteY129" fmla="*/ 884903 h 3687096"/>
              <a:gd name="connsiteX130" fmla="*/ 3583858 w 6459794"/>
              <a:gd name="connsiteY130" fmla="*/ 870155 h 3687096"/>
              <a:gd name="connsiteX131" fmla="*/ 3554361 w 6459794"/>
              <a:gd name="connsiteY131" fmla="*/ 825909 h 3687096"/>
              <a:gd name="connsiteX132" fmla="*/ 3465871 w 6459794"/>
              <a:gd name="connsiteY132" fmla="*/ 737419 h 3687096"/>
              <a:gd name="connsiteX133" fmla="*/ 3421626 w 6459794"/>
              <a:gd name="connsiteY133" fmla="*/ 678425 h 3687096"/>
              <a:gd name="connsiteX134" fmla="*/ 3392129 w 6459794"/>
              <a:gd name="connsiteY134" fmla="*/ 619432 h 3687096"/>
              <a:gd name="connsiteX135" fmla="*/ 3318387 w 6459794"/>
              <a:gd name="connsiteY135" fmla="*/ 545690 h 3687096"/>
              <a:gd name="connsiteX136" fmla="*/ 3215149 w 6459794"/>
              <a:gd name="connsiteY136" fmla="*/ 457200 h 3687096"/>
              <a:gd name="connsiteX137" fmla="*/ 3185652 w 6459794"/>
              <a:gd name="connsiteY137" fmla="*/ 412955 h 3687096"/>
              <a:gd name="connsiteX138" fmla="*/ 3067665 w 6459794"/>
              <a:gd name="connsiteY138" fmla="*/ 353961 h 3687096"/>
              <a:gd name="connsiteX139" fmla="*/ 3008671 w 6459794"/>
              <a:gd name="connsiteY139" fmla="*/ 294967 h 3687096"/>
              <a:gd name="connsiteX140" fmla="*/ 2890684 w 6459794"/>
              <a:gd name="connsiteY140" fmla="*/ 206477 h 3687096"/>
              <a:gd name="connsiteX141" fmla="*/ 2846439 w 6459794"/>
              <a:gd name="connsiteY141" fmla="*/ 176980 h 3687096"/>
              <a:gd name="connsiteX142" fmla="*/ 2802194 w 6459794"/>
              <a:gd name="connsiteY142" fmla="*/ 132735 h 3687096"/>
              <a:gd name="connsiteX143" fmla="*/ 2698955 w 6459794"/>
              <a:gd name="connsiteY143" fmla="*/ 88490 h 3687096"/>
              <a:gd name="connsiteX144" fmla="*/ 2654710 w 6459794"/>
              <a:gd name="connsiteY144" fmla="*/ 58993 h 3687096"/>
              <a:gd name="connsiteX145" fmla="*/ 2507226 w 6459794"/>
              <a:gd name="connsiteY145" fmla="*/ 29496 h 3687096"/>
              <a:gd name="connsiteX146" fmla="*/ 2462981 w 6459794"/>
              <a:gd name="connsiteY146" fmla="*/ 14748 h 3687096"/>
              <a:gd name="connsiteX147" fmla="*/ 2403987 w 6459794"/>
              <a:gd name="connsiteY147" fmla="*/ 0 h 3687096"/>
              <a:gd name="connsiteX148" fmla="*/ 2123768 w 6459794"/>
              <a:gd name="connsiteY148" fmla="*/ 14748 h 3687096"/>
              <a:gd name="connsiteX149" fmla="*/ 2020529 w 6459794"/>
              <a:gd name="connsiteY149" fmla="*/ 44245 h 3687096"/>
              <a:gd name="connsiteX150" fmla="*/ 1961536 w 6459794"/>
              <a:gd name="connsiteY150" fmla="*/ 73742 h 3687096"/>
              <a:gd name="connsiteX151" fmla="*/ 1873045 w 6459794"/>
              <a:gd name="connsiteY151" fmla="*/ 103238 h 3687096"/>
              <a:gd name="connsiteX152" fmla="*/ 1769807 w 6459794"/>
              <a:gd name="connsiteY152" fmla="*/ 132735 h 3687096"/>
              <a:gd name="connsiteX153" fmla="*/ 1666568 w 6459794"/>
              <a:gd name="connsiteY153" fmla="*/ 191729 h 3687096"/>
              <a:gd name="connsiteX154" fmla="*/ 1607574 w 6459794"/>
              <a:gd name="connsiteY154" fmla="*/ 206477 h 3687096"/>
              <a:gd name="connsiteX155" fmla="*/ 1563329 w 6459794"/>
              <a:gd name="connsiteY155" fmla="*/ 235974 h 3687096"/>
              <a:gd name="connsiteX156" fmla="*/ 1548581 w 6459794"/>
              <a:gd name="connsiteY156" fmla="*/ 339213 h 3687096"/>
              <a:gd name="connsiteX157" fmla="*/ 1533832 w 6459794"/>
              <a:gd name="connsiteY157" fmla="*/ 619432 h 3687096"/>
              <a:gd name="connsiteX158" fmla="*/ 1474839 w 6459794"/>
              <a:gd name="connsiteY158" fmla="*/ 707922 h 3687096"/>
              <a:gd name="connsiteX159" fmla="*/ 1445342 w 6459794"/>
              <a:gd name="connsiteY159" fmla="*/ 752167 h 3687096"/>
              <a:gd name="connsiteX160" fmla="*/ 1415845 w 6459794"/>
              <a:gd name="connsiteY160" fmla="*/ 781664 h 368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459794" h="3687096">
                <a:moveTo>
                  <a:pt x="1415845" y="781664"/>
                </a:moveTo>
                <a:cubicBezTo>
                  <a:pt x="1356852" y="789038"/>
                  <a:pt x="1199303" y="787779"/>
                  <a:pt x="1091381" y="796413"/>
                </a:cubicBezTo>
                <a:cubicBezTo>
                  <a:pt x="1031278" y="801221"/>
                  <a:pt x="1058979" y="820262"/>
                  <a:pt x="1002890" y="840658"/>
                </a:cubicBezTo>
                <a:cubicBezTo>
                  <a:pt x="840678" y="899644"/>
                  <a:pt x="936512" y="848036"/>
                  <a:pt x="825910" y="884903"/>
                </a:cubicBezTo>
                <a:cubicBezTo>
                  <a:pt x="811162" y="889819"/>
                  <a:pt x="795954" y="893527"/>
                  <a:pt x="781665" y="899651"/>
                </a:cubicBezTo>
                <a:cubicBezTo>
                  <a:pt x="654093" y="954325"/>
                  <a:pt x="782188" y="909309"/>
                  <a:pt x="678426" y="943896"/>
                </a:cubicBezTo>
                <a:cubicBezTo>
                  <a:pt x="663678" y="953728"/>
                  <a:pt x="646715" y="960859"/>
                  <a:pt x="634181" y="973393"/>
                </a:cubicBezTo>
                <a:cubicBezTo>
                  <a:pt x="621647" y="985927"/>
                  <a:pt x="618525" y="1006565"/>
                  <a:pt x="604684" y="1017638"/>
                </a:cubicBezTo>
                <a:cubicBezTo>
                  <a:pt x="592545" y="1027350"/>
                  <a:pt x="575187" y="1027471"/>
                  <a:pt x="560439" y="1032387"/>
                </a:cubicBezTo>
                <a:cubicBezTo>
                  <a:pt x="499657" y="1123558"/>
                  <a:pt x="567143" y="1034622"/>
                  <a:pt x="486697" y="1106129"/>
                </a:cubicBezTo>
                <a:cubicBezTo>
                  <a:pt x="455519" y="1133843"/>
                  <a:pt x="431579" y="1169590"/>
                  <a:pt x="398207" y="1194619"/>
                </a:cubicBezTo>
                <a:cubicBezTo>
                  <a:pt x="322527" y="1251378"/>
                  <a:pt x="356594" y="1221483"/>
                  <a:pt x="294968" y="1283109"/>
                </a:cubicBezTo>
                <a:cubicBezTo>
                  <a:pt x="257900" y="1394317"/>
                  <a:pt x="307901" y="1257245"/>
                  <a:pt x="250723" y="1371600"/>
                </a:cubicBezTo>
                <a:cubicBezTo>
                  <a:pt x="238883" y="1395279"/>
                  <a:pt x="232320" y="1421305"/>
                  <a:pt x="221226" y="1445342"/>
                </a:cubicBezTo>
                <a:cubicBezTo>
                  <a:pt x="202799" y="1485266"/>
                  <a:pt x="162232" y="1563329"/>
                  <a:pt x="162232" y="1563329"/>
                </a:cubicBezTo>
                <a:cubicBezTo>
                  <a:pt x="157316" y="1582993"/>
                  <a:pt x="153894" y="1603093"/>
                  <a:pt x="147484" y="1622322"/>
                </a:cubicBezTo>
                <a:cubicBezTo>
                  <a:pt x="139826" y="1645296"/>
                  <a:pt x="110144" y="1709236"/>
                  <a:pt x="103239" y="1740309"/>
                </a:cubicBezTo>
                <a:cubicBezTo>
                  <a:pt x="96752" y="1769501"/>
                  <a:pt x="93406" y="1799303"/>
                  <a:pt x="88490" y="1828800"/>
                </a:cubicBezTo>
                <a:cubicBezTo>
                  <a:pt x="83574" y="1907458"/>
                  <a:pt x="81584" y="1986354"/>
                  <a:pt x="73742" y="2064774"/>
                </a:cubicBezTo>
                <a:cubicBezTo>
                  <a:pt x="69144" y="2110757"/>
                  <a:pt x="54727" y="2126084"/>
                  <a:pt x="44245" y="2168013"/>
                </a:cubicBezTo>
                <a:cubicBezTo>
                  <a:pt x="11011" y="2300951"/>
                  <a:pt x="52847" y="2183380"/>
                  <a:pt x="0" y="2315496"/>
                </a:cubicBezTo>
                <a:cubicBezTo>
                  <a:pt x="4916" y="2408903"/>
                  <a:pt x="3605" y="2502846"/>
                  <a:pt x="14749" y="2595716"/>
                </a:cubicBezTo>
                <a:cubicBezTo>
                  <a:pt x="27622" y="2702995"/>
                  <a:pt x="31047" y="2665834"/>
                  <a:pt x="88490" y="2713703"/>
                </a:cubicBezTo>
                <a:cubicBezTo>
                  <a:pt x="104513" y="2727056"/>
                  <a:pt x="116713" y="2744595"/>
                  <a:pt x="132736" y="2757948"/>
                </a:cubicBezTo>
                <a:cubicBezTo>
                  <a:pt x="170858" y="2789716"/>
                  <a:pt x="176880" y="2787411"/>
                  <a:pt x="221226" y="2802193"/>
                </a:cubicBezTo>
                <a:cubicBezTo>
                  <a:pt x="320033" y="2901000"/>
                  <a:pt x="266047" y="2856655"/>
                  <a:pt x="383458" y="2934929"/>
                </a:cubicBezTo>
                <a:lnTo>
                  <a:pt x="427703" y="2964425"/>
                </a:lnTo>
                <a:cubicBezTo>
                  <a:pt x="437535" y="2979174"/>
                  <a:pt x="439596" y="3006600"/>
                  <a:pt x="457200" y="3008671"/>
                </a:cubicBezTo>
                <a:cubicBezTo>
                  <a:pt x="530599" y="3017306"/>
                  <a:pt x="605263" y="3004374"/>
                  <a:pt x="678426" y="2993922"/>
                </a:cubicBezTo>
                <a:cubicBezTo>
                  <a:pt x="709206" y="2989525"/>
                  <a:pt x="736752" y="2971966"/>
                  <a:pt x="766916" y="2964425"/>
                </a:cubicBezTo>
                <a:cubicBezTo>
                  <a:pt x="786581" y="2959509"/>
                  <a:pt x="805844" y="2952544"/>
                  <a:pt x="825910" y="2949677"/>
                </a:cubicBezTo>
                <a:cubicBezTo>
                  <a:pt x="874820" y="2942690"/>
                  <a:pt x="924233" y="2939845"/>
                  <a:pt x="973394" y="2934929"/>
                </a:cubicBezTo>
                <a:cubicBezTo>
                  <a:pt x="1074846" y="2901110"/>
                  <a:pt x="951621" y="2947369"/>
                  <a:pt x="1076632" y="2875935"/>
                </a:cubicBezTo>
                <a:cubicBezTo>
                  <a:pt x="1101049" y="2861983"/>
                  <a:pt x="1175952" y="2850172"/>
                  <a:pt x="1194620" y="2846438"/>
                </a:cubicBezTo>
                <a:cubicBezTo>
                  <a:pt x="1283110" y="2851354"/>
                  <a:pt x="1371797" y="2853509"/>
                  <a:pt x="1460090" y="2861187"/>
                </a:cubicBezTo>
                <a:cubicBezTo>
                  <a:pt x="1485063" y="2863359"/>
                  <a:pt x="1510361" y="2867133"/>
                  <a:pt x="1533832" y="2875935"/>
                </a:cubicBezTo>
                <a:cubicBezTo>
                  <a:pt x="1550429" y="2882159"/>
                  <a:pt x="1562224" y="2897505"/>
                  <a:pt x="1578078" y="2905432"/>
                </a:cubicBezTo>
                <a:cubicBezTo>
                  <a:pt x="1591983" y="2912384"/>
                  <a:pt x="1607575" y="2915264"/>
                  <a:pt x="1622323" y="2920180"/>
                </a:cubicBezTo>
                <a:cubicBezTo>
                  <a:pt x="1811938" y="3046591"/>
                  <a:pt x="1617930" y="2919278"/>
                  <a:pt x="1784555" y="3023419"/>
                </a:cubicBezTo>
                <a:cubicBezTo>
                  <a:pt x="1799586" y="3032813"/>
                  <a:pt x="1812602" y="3045717"/>
                  <a:pt x="1828800" y="3052916"/>
                </a:cubicBezTo>
                <a:cubicBezTo>
                  <a:pt x="1857212" y="3065544"/>
                  <a:pt x="1888421" y="3070866"/>
                  <a:pt x="1917290" y="3082413"/>
                </a:cubicBezTo>
                <a:cubicBezTo>
                  <a:pt x="1941871" y="3092245"/>
                  <a:pt x="1966840" y="3101157"/>
                  <a:pt x="1991032" y="3111909"/>
                </a:cubicBezTo>
                <a:cubicBezTo>
                  <a:pt x="2177078" y="3194595"/>
                  <a:pt x="1905137" y="3083450"/>
                  <a:pt x="2123768" y="3170903"/>
                </a:cubicBezTo>
                <a:cubicBezTo>
                  <a:pt x="2133600" y="3190567"/>
                  <a:pt x="2140486" y="3212006"/>
                  <a:pt x="2153265" y="3229896"/>
                </a:cubicBezTo>
                <a:cubicBezTo>
                  <a:pt x="2190544" y="3282086"/>
                  <a:pt x="2202584" y="3272827"/>
                  <a:pt x="2256503" y="3303638"/>
                </a:cubicBezTo>
                <a:cubicBezTo>
                  <a:pt x="2271893" y="3312432"/>
                  <a:pt x="2284551" y="3325936"/>
                  <a:pt x="2300749" y="3333135"/>
                </a:cubicBezTo>
                <a:cubicBezTo>
                  <a:pt x="2370866" y="3364298"/>
                  <a:pt x="2403524" y="3365013"/>
                  <a:pt x="2477729" y="3377380"/>
                </a:cubicBezTo>
                <a:cubicBezTo>
                  <a:pt x="2543411" y="3410221"/>
                  <a:pt x="2533102" y="3411534"/>
                  <a:pt x="2610465" y="3421625"/>
                </a:cubicBezTo>
                <a:cubicBezTo>
                  <a:pt x="2698752" y="3433141"/>
                  <a:pt x="2875936" y="3451122"/>
                  <a:pt x="2875936" y="3451122"/>
                </a:cubicBezTo>
                <a:lnTo>
                  <a:pt x="2964426" y="3510116"/>
                </a:lnTo>
                <a:cubicBezTo>
                  <a:pt x="2989252" y="3526667"/>
                  <a:pt x="3039593" y="3562871"/>
                  <a:pt x="3067665" y="3569109"/>
                </a:cubicBezTo>
                <a:cubicBezTo>
                  <a:pt x="3135534" y="3584191"/>
                  <a:pt x="3205564" y="3587176"/>
                  <a:pt x="3274142" y="3598606"/>
                </a:cubicBezTo>
                <a:cubicBezTo>
                  <a:pt x="3402626" y="3620020"/>
                  <a:pt x="3272178" y="3604725"/>
                  <a:pt x="3377381" y="3628103"/>
                </a:cubicBezTo>
                <a:cubicBezTo>
                  <a:pt x="3406572" y="3634590"/>
                  <a:pt x="3436374" y="3637935"/>
                  <a:pt x="3465871" y="3642851"/>
                </a:cubicBezTo>
                <a:cubicBezTo>
                  <a:pt x="3480619" y="3647767"/>
                  <a:pt x="3495034" y="3653829"/>
                  <a:pt x="3510116" y="3657600"/>
                </a:cubicBezTo>
                <a:cubicBezTo>
                  <a:pt x="3567620" y="3671976"/>
                  <a:pt x="3628831" y="3678773"/>
                  <a:pt x="3687097" y="3687096"/>
                </a:cubicBezTo>
                <a:cubicBezTo>
                  <a:pt x="3755923" y="3682180"/>
                  <a:pt x="3825206" y="3681671"/>
                  <a:pt x="3893574" y="3672348"/>
                </a:cubicBezTo>
                <a:cubicBezTo>
                  <a:pt x="3933742" y="3666871"/>
                  <a:pt x="3971092" y="3645231"/>
                  <a:pt x="4011561" y="3642851"/>
                </a:cubicBezTo>
                <a:lnTo>
                  <a:pt x="4262284" y="3628103"/>
                </a:lnTo>
                <a:cubicBezTo>
                  <a:pt x="4281949" y="3623187"/>
                  <a:pt x="4303679" y="3623412"/>
                  <a:pt x="4321278" y="3613355"/>
                </a:cubicBezTo>
                <a:cubicBezTo>
                  <a:pt x="4475944" y="3524974"/>
                  <a:pt x="4271628" y="3600407"/>
                  <a:pt x="4409768" y="3554361"/>
                </a:cubicBezTo>
                <a:cubicBezTo>
                  <a:pt x="4486974" y="3361348"/>
                  <a:pt x="4389061" y="3578048"/>
                  <a:pt x="4483510" y="3436374"/>
                </a:cubicBezTo>
                <a:cubicBezTo>
                  <a:pt x="4492133" y="3423439"/>
                  <a:pt x="4490019" y="3405312"/>
                  <a:pt x="4498258" y="3392129"/>
                </a:cubicBezTo>
                <a:cubicBezTo>
                  <a:pt x="4542503" y="3321338"/>
                  <a:pt x="4567085" y="3310520"/>
                  <a:pt x="4630994" y="3259393"/>
                </a:cubicBezTo>
                <a:cubicBezTo>
                  <a:pt x="4658034" y="3178272"/>
                  <a:pt x="4629495" y="3250955"/>
                  <a:pt x="4675239" y="3170903"/>
                </a:cubicBezTo>
                <a:cubicBezTo>
                  <a:pt x="4686147" y="3151814"/>
                  <a:pt x="4690258" y="3128455"/>
                  <a:pt x="4704736" y="3111909"/>
                </a:cubicBezTo>
                <a:cubicBezTo>
                  <a:pt x="4725465" y="3088219"/>
                  <a:pt x="4753897" y="3072580"/>
                  <a:pt x="4778478" y="3052916"/>
                </a:cubicBezTo>
                <a:cubicBezTo>
                  <a:pt x="4783394" y="3033251"/>
                  <a:pt x="4785241" y="3012553"/>
                  <a:pt x="4793226" y="2993922"/>
                </a:cubicBezTo>
                <a:cubicBezTo>
                  <a:pt x="4800208" y="2977630"/>
                  <a:pt x="4813329" y="2964708"/>
                  <a:pt x="4822723" y="2949677"/>
                </a:cubicBezTo>
                <a:cubicBezTo>
                  <a:pt x="4837916" y="2925369"/>
                  <a:pt x="4851775" y="2900243"/>
                  <a:pt x="4866968" y="2875935"/>
                </a:cubicBezTo>
                <a:cubicBezTo>
                  <a:pt x="4876362" y="2860904"/>
                  <a:pt x="4888538" y="2847544"/>
                  <a:pt x="4896465" y="2831690"/>
                </a:cubicBezTo>
                <a:cubicBezTo>
                  <a:pt x="4908304" y="2808011"/>
                  <a:pt x="4916665" y="2782736"/>
                  <a:pt x="4925961" y="2757948"/>
                </a:cubicBezTo>
                <a:cubicBezTo>
                  <a:pt x="4931420" y="2743392"/>
                  <a:pt x="4933757" y="2727608"/>
                  <a:pt x="4940710" y="2713703"/>
                </a:cubicBezTo>
                <a:cubicBezTo>
                  <a:pt x="4948637" y="2697849"/>
                  <a:pt x="4962280" y="2685312"/>
                  <a:pt x="4970207" y="2669458"/>
                </a:cubicBezTo>
                <a:cubicBezTo>
                  <a:pt x="4982046" y="2645779"/>
                  <a:pt x="4990407" y="2620504"/>
                  <a:pt x="4999703" y="2595716"/>
                </a:cubicBezTo>
                <a:cubicBezTo>
                  <a:pt x="5016557" y="2550772"/>
                  <a:pt x="5014355" y="2536868"/>
                  <a:pt x="5043949" y="2492477"/>
                </a:cubicBezTo>
                <a:cubicBezTo>
                  <a:pt x="5061410" y="2466285"/>
                  <a:pt x="5083278" y="2443316"/>
                  <a:pt x="5102942" y="2418735"/>
                </a:cubicBezTo>
                <a:cubicBezTo>
                  <a:pt x="5129421" y="2339298"/>
                  <a:pt x="5152501" y="2314032"/>
                  <a:pt x="5117690" y="2227006"/>
                </a:cubicBezTo>
                <a:cubicBezTo>
                  <a:pt x="5109944" y="2207641"/>
                  <a:pt x="5088193" y="2197509"/>
                  <a:pt x="5073445" y="2182761"/>
                </a:cubicBezTo>
                <a:cubicBezTo>
                  <a:pt x="5055062" y="2109226"/>
                  <a:pt x="5040730" y="2080998"/>
                  <a:pt x="5073445" y="1991032"/>
                </a:cubicBezTo>
                <a:cubicBezTo>
                  <a:pt x="5079502" y="1974374"/>
                  <a:pt x="5104073" y="1972882"/>
                  <a:pt x="5117690" y="1961535"/>
                </a:cubicBezTo>
                <a:cubicBezTo>
                  <a:pt x="5166613" y="1920766"/>
                  <a:pt x="5151259" y="1915254"/>
                  <a:pt x="5206181" y="1887793"/>
                </a:cubicBezTo>
                <a:cubicBezTo>
                  <a:pt x="5220086" y="1880841"/>
                  <a:pt x="5236137" y="1879169"/>
                  <a:pt x="5250426" y="1873045"/>
                </a:cubicBezTo>
                <a:cubicBezTo>
                  <a:pt x="5270634" y="1864384"/>
                  <a:pt x="5288562" y="1850501"/>
                  <a:pt x="5309420" y="1843548"/>
                </a:cubicBezTo>
                <a:cubicBezTo>
                  <a:pt x="5516478" y="1774528"/>
                  <a:pt x="5717757" y="1805755"/>
                  <a:pt x="5943600" y="1799303"/>
                </a:cubicBezTo>
                <a:cubicBezTo>
                  <a:pt x="5990000" y="1764503"/>
                  <a:pt x="6007604" y="1745805"/>
                  <a:pt x="6061587" y="1725561"/>
                </a:cubicBezTo>
                <a:cubicBezTo>
                  <a:pt x="6080566" y="1718444"/>
                  <a:pt x="6101091" y="1716382"/>
                  <a:pt x="6120581" y="1710813"/>
                </a:cubicBezTo>
                <a:cubicBezTo>
                  <a:pt x="6222247" y="1681765"/>
                  <a:pt x="6093608" y="1707933"/>
                  <a:pt x="6253316" y="1681316"/>
                </a:cubicBezTo>
                <a:cubicBezTo>
                  <a:pt x="6263148" y="1666568"/>
                  <a:pt x="6270955" y="1650246"/>
                  <a:pt x="6282813" y="1637071"/>
                </a:cubicBezTo>
                <a:cubicBezTo>
                  <a:pt x="6315370" y="1600897"/>
                  <a:pt x="6364287" y="1577361"/>
                  <a:pt x="6386052" y="1533832"/>
                </a:cubicBezTo>
                <a:cubicBezTo>
                  <a:pt x="6422501" y="1460933"/>
                  <a:pt x="6408597" y="1495696"/>
                  <a:pt x="6430297" y="1430593"/>
                </a:cubicBezTo>
                <a:cubicBezTo>
                  <a:pt x="6435213" y="1396180"/>
                  <a:pt x="6438228" y="1361442"/>
                  <a:pt x="6445045" y="1327355"/>
                </a:cubicBezTo>
                <a:cubicBezTo>
                  <a:pt x="6448094" y="1312110"/>
                  <a:pt x="6459794" y="1298655"/>
                  <a:pt x="6459794" y="1283109"/>
                </a:cubicBezTo>
                <a:cubicBezTo>
                  <a:pt x="6459794" y="1233702"/>
                  <a:pt x="6454150" y="1184185"/>
                  <a:pt x="6445045" y="1135625"/>
                </a:cubicBezTo>
                <a:cubicBezTo>
                  <a:pt x="6445041" y="1135606"/>
                  <a:pt x="6408177" y="1025022"/>
                  <a:pt x="6400800" y="1002890"/>
                </a:cubicBezTo>
                <a:cubicBezTo>
                  <a:pt x="6395884" y="988142"/>
                  <a:pt x="6397045" y="969638"/>
                  <a:pt x="6386052" y="958645"/>
                </a:cubicBezTo>
                <a:cubicBezTo>
                  <a:pt x="6301706" y="874299"/>
                  <a:pt x="6377018" y="958939"/>
                  <a:pt x="6312310" y="855406"/>
                </a:cubicBezTo>
                <a:cubicBezTo>
                  <a:pt x="6299282" y="834562"/>
                  <a:pt x="6281700" y="816865"/>
                  <a:pt x="6268065" y="796413"/>
                </a:cubicBezTo>
                <a:cubicBezTo>
                  <a:pt x="6242339" y="757823"/>
                  <a:pt x="6219223" y="717553"/>
                  <a:pt x="6194323" y="678425"/>
                </a:cubicBezTo>
                <a:cubicBezTo>
                  <a:pt x="6184807" y="663471"/>
                  <a:pt x="6172753" y="650034"/>
                  <a:pt x="6164826" y="634180"/>
                </a:cubicBezTo>
                <a:cubicBezTo>
                  <a:pt x="6154994" y="614516"/>
                  <a:pt x="6146981" y="593831"/>
                  <a:pt x="6135329" y="575187"/>
                </a:cubicBezTo>
                <a:cubicBezTo>
                  <a:pt x="6112911" y="539318"/>
                  <a:pt x="6079326" y="499794"/>
                  <a:pt x="6046839" y="471948"/>
                </a:cubicBezTo>
                <a:cubicBezTo>
                  <a:pt x="5946980" y="386355"/>
                  <a:pt x="6029144" y="455727"/>
                  <a:pt x="5943600" y="412955"/>
                </a:cubicBezTo>
                <a:cubicBezTo>
                  <a:pt x="5917961" y="400135"/>
                  <a:pt x="5894439" y="383458"/>
                  <a:pt x="5869858" y="368709"/>
                </a:cubicBezTo>
                <a:cubicBezTo>
                  <a:pt x="5803889" y="269756"/>
                  <a:pt x="5881602" y="366706"/>
                  <a:pt x="5796116" y="309716"/>
                </a:cubicBezTo>
                <a:cubicBezTo>
                  <a:pt x="5778762" y="298147"/>
                  <a:pt x="5767894" y="278824"/>
                  <a:pt x="5751871" y="265471"/>
                </a:cubicBezTo>
                <a:cubicBezTo>
                  <a:pt x="5738254" y="254123"/>
                  <a:pt x="5721806" y="246609"/>
                  <a:pt x="5707626" y="235974"/>
                </a:cubicBezTo>
                <a:cubicBezTo>
                  <a:pt x="5682443" y="217087"/>
                  <a:pt x="5662465" y="190171"/>
                  <a:pt x="5633884" y="176980"/>
                </a:cubicBezTo>
                <a:cubicBezTo>
                  <a:pt x="5595556" y="159290"/>
                  <a:pt x="5505563" y="148955"/>
                  <a:pt x="5456903" y="132735"/>
                </a:cubicBezTo>
                <a:lnTo>
                  <a:pt x="5368413" y="103238"/>
                </a:lnTo>
                <a:cubicBezTo>
                  <a:pt x="5263362" y="68221"/>
                  <a:pt x="5339656" y="89681"/>
                  <a:pt x="5132439" y="73742"/>
                </a:cubicBezTo>
                <a:cubicBezTo>
                  <a:pt x="5107858" y="68826"/>
                  <a:pt x="5083016" y="65073"/>
                  <a:pt x="5058697" y="58993"/>
                </a:cubicBezTo>
                <a:cubicBezTo>
                  <a:pt x="5043615" y="55222"/>
                  <a:pt x="5029998" y="44245"/>
                  <a:pt x="5014452" y="44245"/>
                </a:cubicBezTo>
                <a:cubicBezTo>
                  <a:pt x="4881625" y="44245"/>
                  <a:pt x="4748981" y="54077"/>
                  <a:pt x="4616245" y="58993"/>
                </a:cubicBezTo>
                <a:cubicBezTo>
                  <a:pt x="4601497" y="63909"/>
                  <a:pt x="4586948" y="69471"/>
                  <a:pt x="4572000" y="73742"/>
                </a:cubicBezTo>
                <a:cubicBezTo>
                  <a:pt x="4552510" y="79311"/>
                  <a:pt x="4530606" y="78434"/>
                  <a:pt x="4513007" y="88490"/>
                </a:cubicBezTo>
                <a:cubicBezTo>
                  <a:pt x="4482431" y="105962"/>
                  <a:pt x="4458062" y="148784"/>
                  <a:pt x="4439265" y="176980"/>
                </a:cubicBezTo>
                <a:cubicBezTo>
                  <a:pt x="4408570" y="299757"/>
                  <a:pt x="4445944" y="178370"/>
                  <a:pt x="4395020" y="280219"/>
                </a:cubicBezTo>
                <a:cubicBezTo>
                  <a:pt x="4333963" y="402332"/>
                  <a:pt x="4435302" y="241918"/>
                  <a:pt x="4350774" y="368709"/>
                </a:cubicBezTo>
                <a:cubicBezTo>
                  <a:pt x="4345858" y="388374"/>
                  <a:pt x="4341850" y="408288"/>
                  <a:pt x="4336026" y="427703"/>
                </a:cubicBezTo>
                <a:cubicBezTo>
                  <a:pt x="4327092" y="457484"/>
                  <a:pt x="4314070" y="486029"/>
                  <a:pt x="4306529" y="516193"/>
                </a:cubicBezTo>
                <a:cubicBezTo>
                  <a:pt x="4301613" y="535858"/>
                  <a:pt x="4300846" y="557057"/>
                  <a:pt x="4291781" y="575187"/>
                </a:cubicBezTo>
                <a:cubicBezTo>
                  <a:pt x="4280788" y="597172"/>
                  <a:pt x="4266419" y="618444"/>
                  <a:pt x="4247536" y="634180"/>
                </a:cubicBezTo>
                <a:cubicBezTo>
                  <a:pt x="4235593" y="644133"/>
                  <a:pt x="4217195" y="641976"/>
                  <a:pt x="4203290" y="648929"/>
                </a:cubicBezTo>
                <a:cubicBezTo>
                  <a:pt x="4187436" y="656856"/>
                  <a:pt x="4173469" y="668122"/>
                  <a:pt x="4159045" y="678425"/>
                </a:cubicBezTo>
                <a:cubicBezTo>
                  <a:pt x="4006152" y="787635"/>
                  <a:pt x="4215027" y="646021"/>
                  <a:pt x="4011561" y="781664"/>
                </a:cubicBezTo>
                <a:lnTo>
                  <a:pt x="3967316" y="811161"/>
                </a:lnTo>
                <a:cubicBezTo>
                  <a:pt x="3952568" y="820993"/>
                  <a:pt x="3940267" y="836359"/>
                  <a:pt x="3923071" y="840658"/>
                </a:cubicBezTo>
                <a:lnTo>
                  <a:pt x="3864078" y="855406"/>
                </a:lnTo>
                <a:cubicBezTo>
                  <a:pt x="3844413" y="865238"/>
                  <a:pt x="3827039" y="883747"/>
                  <a:pt x="3805084" y="884903"/>
                </a:cubicBezTo>
                <a:cubicBezTo>
                  <a:pt x="3731280" y="888788"/>
                  <a:pt x="3655799" y="887082"/>
                  <a:pt x="3583858" y="870155"/>
                </a:cubicBezTo>
                <a:cubicBezTo>
                  <a:pt x="3566604" y="866095"/>
                  <a:pt x="3566137" y="839157"/>
                  <a:pt x="3554361" y="825909"/>
                </a:cubicBezTo>
                <a:cubicBezTo>
                  <a:pt x="3526647" y="794731"/>
                  <a:pt x="3490900" y="770791"/>
                  <a:pt x="3465871" y="737419"/>
                </a:cubicBezTo>
                <a:cubicBezTo>
                  <a:pt x="3451123" y="717754"/>
                  <a:pt x="3434654" y="699269"/>
                  <a:pt x="3421626" y="678425"/>
                </a:cubicBezTo>
                <a:cubicBezTo>
                  <a:pt x="3409974" y="659781"/>
                  <a:pt x="3405627" y="636786"/>
                  <a:pt x="3392129" y="619432"/>
                </a:cubicBezTo>
                <a:cubicBezTo>
                  <a:pt x="3370787" y="591992"/>
                  <a:pt x="3341482" y="571672"/>
                  <a:pt x="3318387" y="545690"/>
                </a:cubicBezTo>
                <a:cubicBezTo>
                  <a:pt x="3241805" y="459535"/>
                  <a:pt x="3313252" y="506251"/>
                  <a:pt x="3215149" y="457200"/>
                </a:cubicBezTo>
                <a:cubicBezTo>
                  <a:pt x="3205317" y="442452"/>
                  <a:pt x="3199110" y="424491"/>
                  <a:pt x="3185652" y="412955"/>
                </a:cubicBezTo>
                <a:cubicBezTo>
                  <a:pt x="3141322" y="374958"/>
                  <a:pt x="3115925" y="370047"/>
                  <a:pt x="3067665" y="353961"/>
                </a:cubicBezTo>
                <a:cubicBezTo>
                  <a:pt x="3048000" y="334296"/>
                  <a:pt x="3030035" y="312771"/>
                  <a:pt x="3008671" y="294967"/>
                </a:cubicBezTo>
                <a:cubicBezTo>
                  <a:pt x="2970904" y="263495"/>
                  <a:pt x="2931588" y="233747"/>
                  <a:pt x="2890684" y="206477"/>
                </a:cubicBezTo>
                <a:cubicBezTo>
                  <a:pt x="2875936" y="196645"/>
                  <a:pt x="2860056" y="188328"/>
                  <a:pt x="2846439" y="176980"/>
                </a:cubicBezTo>
                <a:cubicBezTo>
                  <a:pt x="2830416" y="163627"/>
                  <a:pt x="2819166" y="144858"/>
                  <a:pt x="2802194" y="132735"/>
                </a:cubicBezTo>
                <a:cubicBezTo>
                  <a:pt x="2770300" y="109953"/>
                  <a:pt x="2735063" y="100526"/>
                  <a:pt x="2698955" y="88490"/>
                </a:cubicBezTo>
                <a:cubicBezTo>
                  <a:pt x="2684207" y="78658"/>
                  <a:pt x="2671002" y="65975"/>
                  <a:pt x="2654710" y="58993"/>
                </a:cubicBezTo>
                <a:cubicBezTo>
                  <a:pt x="2623071" y="45434"/>
                  <a:pt x="2532555" y="35125"/>
                  <a:pt x="2507226" y="29496"/>
                </a:cubicBezTo>
                <a:cubicBezTo>
                  <a:pt x="2492050" y="26124"/>
                  <a:pt x="2477929" y="19019"/>
                  <a:pt x="2462981" y="14748"/>
                </a:cubicBezTo>
                <a:cubicBezTo>
                  <a:pt x="2443491" y="9180"/>
                  <a:pt x="2423652" y="4916"/>
                  <a:pt x="2403987" y="0"/>
                </a:cubicBezTo>
                <a:cubicBezTo>
                  <a:pt x="2310581" y="4916"/>
                  <a:pt x="2216952" y="6645"/>
                  <a:pt x="2123768" y="14748"/>
                </a:cubicBezTo>
                <a:cubicBezTo>
                  <a:pt x="2108115" y="16109"/>
                  <a:pt x="2039196" y="36245"/>
                  <a:pt x="2020529" y="44245"/>
                </a:cubicBezTo>
                <a:cubicBezTo>
                  <a:pt x="2000321" y="52906"/>
                  <a:pt x="1981949" y="65577"/>
                  <a:pt x="1961536" y="73742"/>
                </a:cubicBezTo>
                <a:cubicBezTo>
                  <a:pt x="1932667" y="85289"/>
                  <a:pt x="1902542" y="93406"/>
                  <a:pt x="1873045" y="103238"/>
                </a:cubicBezTo>
                <a:cubicBezTo>
                  <a:pt x="1809557" y="124400"/>
                  <a:pt x="1843899" y="114212"/>
                  <a:pt x="1769807" y="132735"/>
                </a:cubicBezTo>
                <a:cubicBezTo>
                  <a:pt x="1733133" y="157184"/>
                  <a:pt x="1709335" y="175692"/>
                  <a:pt x="1666568" y="191729"/>
                </a:cubicBezTo>
                <a:cubicBezTo>
                  <a:pt x="1647589" y="198846"/>
                  <a:pt x="1627239" y="201561"/>
                  <a:pt x="1607574" y="206477"/>
                </a:cubicBezTo>
                <a:cubicBezTo>
                  <a:pt x="1592826" y="216309"/>
                  <a:pt x="1570528" y="219776"/>
                  <a:pt x="1563329" y="235974"/>
                </a:cubicBezTo>
                <a:cubicBezTo>
                  <a:pt x="1549211" y="267740"/>
                  <a:pt x="1551247" y="304553"/>
                  <a:pt x="1548581" y="339213"/>
                </a:cubicBezTo>
                <a:cubicBezTo>
                  <a:pt x="1541407" y="432473"/>
                  <a:pt x="1552176" y="527713"/>
                  <a:pt x="1533832" y="619432"/>
                </a:cubicBezTo>
                <a:cubicBezTo>
                  <a:pt x="1526880" y="654194"/>
                  <a:pt x="1494503" y="678425"/>
                  <a:pt x="1474839" y="707922"/>
                </a:cubicBezTo>
                <a:cubicBezTo>
                  <a:pt x="1465007" y="722670"/>
                  <a:pt x="1462158" y="746562"/>
                  <a:pt x="1445342" y="752167"/>
                </a:cubicBezTo>
                <a:cubicBezTo>
                  <a:pt x="1390668" y="770392"/>
                  <a:pt x="1474838" y="774290"/>
                  <a:pt x="1415845" y="781664"/>
                </a:cubicBezTo>
                <a:close/>
              </a:path>
            </a:pathLst>
          </a:custGeom>
          <a:solidFill>
            <a:srgbClr val="002060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81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 how far is it from </a:t>
            </a: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point A to point B?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31242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7820014" y="6281733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29148" y="23694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7905748" y="5519724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800" dirty="0"/>
          </a:p>
        </p:txBody>
      </p:sp>
      <p:pic>
        <p:nvPicPr>
          <p:cNvPr id="33" name="Picture 2" descr="http://2.bp.blogspot.com/-KRbAqXLOySI/T2eF2YjHEoI/AAAAAAAAACE/PSxiCayDzj8/s300/a05-03-cartoon-alligator-fac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000" y1="15723" x2="46000" y2="15723"/>
                        <a14:foregroundMark x1="53667" y1="16981" x2="53667" y2="16981"/>
                        <a14:foregroundMark x1="30333" y1="92453" x2="30333" y2="9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3419014"/>
            <a:ext cx="28575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1633979" y="2275582"/>
            <a:ext cx="2709421" cy="1305818"/>
            <a:chOff x="-2844615" y="3189982"/>
            <a:chExt cx="2481263" cy="1305818"/>
          </a:xfrm>
        </p:grpSpPr>
        <p:sp>
          <p:nvSpPr>
            <p:cNvPr id="47" name="Oval Callout 46"/>
            <p:cNvSpPr/>
            <p:nvPr/>
          </p:nvSpPr>
          <p:spPr>
            <a:xfrm>
              <a:off x="-2735982" y="3200400"/>
              <a:ext cx="2257422" cy="1295400"/>
            </a:xfrm>
            <a:prstGeom prst="wedgeEllipseCallout">
              <a:avLst>
                <a:gd name="adj1" fmla="val 11604"/>
                <a:gd name="adj2" fmla="val 8013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-2844615" y="3189982"/>
              <a:ext cx="24812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 smtClean="0"/>
                <a:t>Get a </a:t>
              </a:r>
            </a:p>
            <a:p>
              <a:pPr algn="ctr"/>
              <a:r>
                <a:rPr lang="en-US" sz="3200" b="1" i="1" dirty="0" err="1"/>
                <a:t>c</a:t>
              </a:r>
              <a:r>
                <a:rPr lang="en-US" sz="3200" b="1" i="1" dirty="0" err="1" smtClean="0"/>
                <a:t>alcu</a:t>
              </a:r>
              <a:r>
                <a:rPr lang="en-US" sz="3200" b="1" i="1" dirty="0" smtClean="0"/>
                <a:t>-gator</a:t>
              </a:r>
              <a:endParaRPr lang="en-US" sz="32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135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0"/>
    </mc:Choice>
    <mc:Fallback xmlns="">
      <p:transition spd="slow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ecx.images-amazon.com/images/I/71fGZMvjN7L._SL15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0000" l="9970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83" t="5653" r="27980" b="32136"/>
          <a:stretch/>
        </p:blipFill>
        <p:spPr bwMode="auto">
          <a:xfrm>
            <a:off x="3617170" y="-1585032"/>
            <a:ext cx="5526830" cy="844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57200" y="685800"/>
            <a:ext cx="2971800" cy="735494"/>
            <a:chOff x="457200" y="685800"/>
            <a:chExt cx="2971800" cy="735494"/>
          </a:xfrm>
        </p:grpSpPr>
        <p:sp>
          <p:nvSpPr>
            <p:cNvPr id="3" name="Snip Same Side Corner Rectangle 2"/>
            <p:cNvSpPr/>
            <p:nvPr/>
          </p:nvSpPr>
          <p:spPr>
            <a:xfrm rot="10800000">
              <a:off x="2070652" y="735496"/>
              <a:ext cx="1143000" cy="685798"/>
            </a:xfrm>
            <a:prstGeom prst="snip2SameRect">
              <a:avLst>
                <a:gd name="adj1" fmla="val 25904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7200" y="685800"/>
              <a:ext cx="297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Press  </a:t>
              </a:r>
              <a:r>
                <a:rPr 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2ND</a:t>
              </a:r>
              <a:r>
                <a: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ight Arrow 11"/>
          <p:cNvSpPr/>
          <p:nvPr/>
        </p:nvSpPr>
        <p:spPr>
          <a:xfrm rot="3428268">
            <a:off x="2531184" y="1892973"/>
            <a:ext cx="2335716" cy="1295400"/>
          </a:xfrm>
          <a:prstGeom prst="rightArrow">
            <a:avLst>
              <a:gd name="adj1" fmla="val 35678"/>
              <a:gd name="adj2" fmla="val 76598"/>
            </a:avLst>
          </a:prstGeom>
          <a:solidFill>
            <a:srgbClr val="FF0066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702906"/>
            <a:ext cx="2971800" cy="771495"/>
            <a:chOff x="457200" y="1702906"/>
            <a:chExt cx="2971800" cy="771495"/>
          </a:xfrm>
        </p:grpSpPr>
        <p:grpSp>
          <p:nvGrpSpPr>
            <p:cNvPr id="19" name="Group 18"/>
            <p:cNvGrpSpPr/>
            <p:nvPr/>
          </p:nvGrpSpPr>
          <p:grpSpPr>
            <a:xfrm>
              <a:off x="457200" y="1702906"/>
              <a:ext cx="2971800" cy="735494"/>
              <a:chOff x="457200" y="685800"/>
              <a:chExt cx="2971800" cy="73549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57200" y="685800"/>
                <a:ext cx="2971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Then      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Snip Same Side Corner Rectangle 19"/>
              <p:cNvSpPr/>
              <p:nvPr/>
            </p:nvSpPr>
            <p:spPr>
              <a:xfrm rot="10800000">
                <a:off x="2070652" y="735496"/>
                <a:ext cx="1143000" cy="685798"/>
              </a:xfrm>
              <a:prstGeom prst="snip2SameRect">
                <a:avLst>
                  <a:gd name="adj1" fmla="val 25904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2249556" y="1752600"/>
                  <a:ext cx="842346" cy="7218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9556" y="1752600"/>
                  <a:ext cx="842346" cy="72180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ight Arrow 23"/>
          <p:cNvSpPr/>
          <p:nvPr/>
        </p:nvSpPr>
        <p:spPr>
          <a:xfrm rot="4047640">
            <a:off x="1791121" y="3664370"/>
            <a:ext cx="3792247" cy="1295400"/>
          </a:xfrm>
          <a:prstGeom prst="rightArrow">
            <a:avLst>
              <a:gd name="adj1" fmla="val 35678"/>
              <a:gd name="adj2" fmla="val 76598"/>
            </a:avLst>
          </a:prstGeom>
          <a:solidFill>
            <a:srgbClr val="FF0066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57200" y="2743200"/>
            <a:ext cx="3202086" cy="1408975"/>
            <a:chOff x="457200" y="2743200"/>
            <a:chExt cx="3202086" cy="14089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7200" y="2743200"/>
                  <a:ext cx="2971800" cy="14089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With the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i="1" smtClean="0">
                              <a:ln>
                                <a:solidFill>
                                  <a:srgbClr val="00B0F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n>
                                <a:solidFill>
                                  <a:srgbClr val="00B0F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rad>
                    </m:oMath>
                  </a14:m>
                  <a:endParaRPr lang="en-US" sz="4000" dirty="0" smtClean="0">
                    <a:ln>
                      <a:solidFill>
                        <a:srgbClr val="00B0F0"/>
                      </a:solidFill>
                    </a:ln>
                    <a:latin typeface="Arial" panose="020B0604020202020204" pitchFamily="34" charset="0"/>
                  </a:endParaRPr>
                </a:p>
                <a:p>
                  <a:r>
                    <a:rPr lang="en-US" sz="4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above it.</a:t>
                  </a:r>
                  <a:r>
                    <a:rPr lang="en-US" sz="4000" b="1" dirty="0" smtClean="0">
                      <a:ln>
                        <a:solidFill>
                          <a:srgbClr val="00B0F0"/>
                        </a:solidFill>
                      </a:ln>
                      <a:latin typeface="Arial" panose="020B0604020202020204" pitchFamily="34" charset="0"/>
                      <a:cs typeface="Arial" panose="020B0604020202020204" pitchFamily="34" charset="0"/>
                    </a:rPr>
                    <a:t>     </a:t>
                  </a:r>
                  <a:endParaRPr lang="en-US" sz="4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2743200"/>
                  <a:ext cx="2971800" cy="14089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172" t="-8225" b="-177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3052146" y="3011556"/>
              <a:ext cx="60714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04800" y="454991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 58.   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62000" y="5562600"/>
                <a:ext cx="685800" cy="114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6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𝟓𝟖</m:t>
                          </m:r>
                        </m:e>
                      </m:rad>
                    </m:oMath>
                  </m:oMathPara>
                </a14:m>
                <a:endParaRPr lang="en-US" sz="6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562600"/>
                <a:ext cx="685800" cy="1143133"/>
              </a:xfrm>
              <a:prstGeom prst="rect">
                <a:avLst/>
              </a:prstGeom>
              <a:blipFill rotWithShape="1">
                <a:blip r:embed="rId6"/>
                <a:stretch>
                  <a:fillRect r="-119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495800" y="70041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7.07 units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2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0"/>
    </mc:Choice>
    <mc:Fallback xmlns="">
      <p:transition spd="slow" advTm="2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35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35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35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7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7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25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24" grpId="0" animBg="1"/>
      <p:bldP spid="24" grpId="1" animBg="1"/>
      <p:bldP spid="24" grpId="2" animBg="1"/>
      <p:bldP spid="24" grpId="3" animBg="1"/>
      <p:bldP spid="34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259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Daren Pelkie</cp:lastModifiedBy>
  <cp:revision>30</cp:revision>
  <dcterms:created xsi:type="dcterms:W3CDTF">2013-09-11T22:14:25Z</dcterms:created>
  <dcterms:modified xsi:type="dcterms:W3CDTF">2016-08-05T02:03:01Z</dcterms:modified>
</cp:coreProperties>
</file>