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66CC"/>
    <a:srgbClr val="CC00CC"/>
    <a:srgbClr val="66FF33"/>
    <a:srgbClr val="0FF73B"/>
    <a:srgbClr val="FF00FF"/>
    <a:srgbClr val="BBFDE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14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7742-3CF8-4025-A3C6-96D27D2A0798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DD10-C340-4481-9A46-6EA089566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34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7742-3CF8-4025-A3C6-96D27D2A0798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DD10-C340-4481-9A46-6EA089566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0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7742-3CF8-4025-A3C6-96D27D2A0798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DD10-C340-4481-9A46-6EA089566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1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7742-3CF8-4025-A3C6-96D27D2A0798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DD10-C340-4481-9A46-6EA089566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48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7742-3CF8-4025-A3C6-96D27D2A0798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DD10-C340-4481-9A46-6EA089566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4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7742-3CF8-4025-A3C6-96D27D2A0798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DD10-C340-4481-9A46-6EA089566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0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7742-3CF8-4025-A3C6-96D27D2A0798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DD10-C340-4481-9A46-6EA089566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7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7742-3CF8-4025-A3C6-96D27D2A0798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DD10-C340-4481-9A46-6EA089566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98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7742-3CF8-4025-A3C6-96D27D2A0798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DD10-C340-4481-9A46-6EA089566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7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7742-3CF8-4025-A3C6-96D27D2A0798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DD10-C340-4481-9A46-6EA089566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07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7742-3CF8-4025-A3C6-96D27D2A0798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FDD10-C340-4481-9A46-6EA089566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4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B7742-3CF8-4025-A3C6-96D27D2A0798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FDD10-C340-4481-9A46-6EA089566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3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44556"/>
            <a:ext cx="8229600" cy="57800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10000"/>
              </a:lnSpc>
            </a:pP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Alfred IX intends to celebrate his 75</a:t>
            </a:r>
            <a:r>
              <a:rPr lang="en-US" sz="4800" b="1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birthday by riding a zip line from </a:t>
            </a:r>
          </a:p>
          <a:p>
            <a:pPr algn="ctr">
              <a:lnSpc>
                <a:spcPct val="110000"/>
              </a:lnSpc>
            </a:pP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top of his castle’s tallest tower to a target </a:t>
            </a:r>
          </a:p>
          <a:p>
            <a:pPr algn="ctr">
              <a:lnSpc>
                <a:spcPct val="110000"/>
              </a:lnSpc>
            </a:pP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ground in the center of his royal subjects.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408697" y="742956"/>
            <a:ext cx="685800" cy="0"/>
          </a:xfrm>
          <a:prstGeom prst="line">
            <a:avLst/>
          </a:prstGeom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411459" y="1209738"/>
            <a:ext cx="685800" cy="0"/>
          </a:xfrm>
          <a:prstGeom prst="line">
            <a:avLst/>
          </a:prstGeom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94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44556"/>
            <a:ext cx="8229600" cy="49044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10000"/>
              </a:lnSpc>
            </a:pP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second one says, </a:t>
            </a:r>
          </a:p>
          <a:p>
            <a:pPr algn="ctr">
              <a:lnSpc>
                <a:spcPct val="110000"/>
              </a:lnSpc>
            </a:pP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“we know three measures, we can find the fourth by using </a:t>
            </a:r>
            <a:r>
              <a:rPr lang="en-US" sz="4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800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4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8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4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800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800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Observe the lines in this very room in which we sit.”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83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giantbomb.com/uploads/square_small/1/17172/1120716-knights_at_the_round_t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810000" cy="381000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343400" y="1676400"/>
            <a:ext cx="4267200" cy="3505200"/>
            <a:chOff x="4343400" y="1676400"/>
            <a:chExt cx="4267200" cy="3505200"/>
          </a:xfrm>
        </p:grpSpPr>
        <p:sp>
          <p:nvSpPr>
            <p:cNvPr id="2" name="Cube 1"/>
            <p:cNvSpPr/>
            <p:nvPr/>
          </p:nvSpPr>
          <p:spPr>
            <a:xfrm>
              <a:off x="4343400" y="1676400"/>
              <a:ext cx="4267200" cy="3505200"/>
            </a:xfrm>
            <a:prstGeom prst="cube">
              <a:avLst>
                <a:gd name="adj" fmla="val 29096"/>
              </a:avLst>
            </a:prstGeom>
            <a:solidFill>
              <a:schemeClr val="bg2">
                <a:lumMod val="50000"/>
              </a:schemeClr>
            </a:solidFill>
            <a:ln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4343400" y="5181600"/>
              <a:ext cx="3276600" cy="0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7620000" y="4191000"/>
              <a:ext cx="990600" cy="990600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8610600" y="1676400"/>
              <a:ext cx="0" cy="2514600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4343400" y="1714500"/>
              <a:ext cx="4267200" cy="3467100"/>
            </a:xfrm>
            <a:prstGeom prst="straightConnector1">
              <a:avLst/>
            </a:prstGeom>
            <a:ln w="57150">
              <a:solidFill>
                <a:srgbClr val="FFFF00"/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5706624" y="5029200"/>
            <a:ext cx="550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endParaRPr lang="en-US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36649" y="4419600"/>
            <a:ext cx="550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endParaRPr lang="en-US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635900" y="2476500"/>
            <a:ext cx="470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endParaRPr lang="en-US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60249" y="3200400"/>
            <a:ext cx="550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</a:t>
            </a:r>
            <a:endParaRPr lang="en-US" sz="5400" b="1" i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777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44556"/>
            <a:ext cx="8229600" cy="57800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10000"/>
              </a:lnSpc>
            </a:pP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these measurements to find the length of the </a:t>
            </a:r>
          </a:p>
          <a:p>
            <a:pPr algn="ctr">
              <a:lnSpc>
                <a:spcPct val="110000"/>
              </a:lnSpc>
            </a:pP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zip line:</a:t>
            </a:r>
          </a:p>
          <a:p>
            <a:pPr algn="ctr">
              <a:lnSpc>
                <a:spcPct val="110000"/>
              </a:lnSpc>
            </a:pP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anding area to front of castle: 80 yards</a:t>
            </a:r>
          </a:p>
          <a:p>
            <a:pPr algn="ctr">
              <a:lnSpc>
                <a:spcPct val="110000"/>
              </a:lnSpc>
            </a:pP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 to center: 54 yards</a:t>
            </a:r>
          </a:p>
          <a:p>
            <a:pPr algn="ctr">
              <a:lnSpc>
                <a:spcPct val="110000"/>
              </a:lnSpc>
            </a:pP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Floor to tower: 28 yards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73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D Model of castle with a surrounding moa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9" b="100000" l="0" r="100000">
                        <a14:foregroundMark x1="53167" y1="55111" x2="53167" y2="55111"/>
                        <a14:foregroundMark x1="53333" y1="70000" x2="53333" y2="70000"/>
                        <a14:foregroundMark x1="53667" y1="86444" x2="53667" y2="8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6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624052"/>
            <a:ext cx="48863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6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435"/>
          <a:stretch/>
        </p:blipFill>
        <p:spPr bwMode="auto">
          <a:xfrm>
            <a:off x="5011847" y="5624973"/>
            <a:ext cx="4132154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6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216" b="19258"/>
          <a:stretch/>
        </p:blipFill>
        <p:spPr bwMode="auto">
          <a:xfrm rot="10800000">
            <a:off x="-76202" y="6371303"/>
            <a:ext cx="4886325" cy="53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6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86" t="-201901" r="-82339" b="268656"/>
          <a:stretch/>
        </p:blipFill>
        <p:spPr bwMode="auto">
          <a:xfrm>
            <a:off x="7182465" y="3185651"/>
            <a:ext cx="2846438" cy="42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5943600" y="152400"/>
            <a:ext cx="29718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  <a:sp3d extrusionH="57150">
              <a:bevelT w="82550" h="38100" prst="coolSlant"/>
            </a:sp3d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tallest tower </a:t>
            </a:r>
            <a:endParaRPr lang="en-US" sz="3600" dirty="0"/>
          </a:p>
        </p:txBody>
      </p:sp>
      <p:sp>
        <p:nvSpPr>
          <p:cNvPr id="26" name="Left Arrow 25"/>
          <p:cNvSpPr/>
          <p:nvPr/>
        </p:nvSpPr>
        <p:spPr>
          <a:xfrm rot="21304825">
            <a:off x="4870301" y="425916"/>
            <a:ext cx="1061397" cy="323166"/>
          </a:xfrm>
          <a:prstGeom prst="leftArrow">
            <a:avLst>
              <a:gd name="adj1" fmla="val 32315"/>
              <a:gd name="adj2" fmla="val 50000"/>
            </a:avLst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123652" y="6172200"/>
            <a:ext cx="163934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  <a:sp3d extrusionH="57150">
              <a:bevelT w="82550" h="38100" prst="coolSlant"/>
            </a:sp3d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96000" y="5486400"/>
            <a:ext cx="1143000" cy="1143000"/>
            <a:chOff x="6477000" y="5715000"/>
            <a:chExt cx="1143000" cy="1143000"/>
          </a:xfrm>
        </p:grpSpPr>
        <p:sp>
          <p:nvSpPr>
            <p:cNvPr id="17" name="Oval 16"/>
            <p:cNvSpPr/>
            <p:nvPr/>
          </p:nvSpPr>
          <p:spPr>
            <a:xfrm>
              <a:off x="6477000" y="5715000"/>
              <a:ext cx="1143000" cy="1143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scene3d>
              <a:camera prst="perspectiveRelaxed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629400" y="5867400"/>
              <a:ext cx="838200" cy="838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  <a:scene3d>
              <a:camera prst="perspectiveRelaxed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843252" y="6066504"/>
              <a:ext cx="419100" cy="4191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  <a:scene3d>
              <a:camera prst="perspectiveRelaxed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953250" y="6172200"/>
              <a:ext cx="209550" cy="20955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  <a:scene3d>
              <a:camera prst="perspectiveRelaxed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512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44556"/>
            <a:ext cx="8229600" cy="57170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10000"/>
              </a:lnSpc>
            </a:pP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Royal Engineers, however, have quickly discovered a problem.  </a:t>
            </a:r>
          </a:p>
          <a:p>
            <a:pPr algn="ctr">
              <a:lnSpc>
                <a:spcPct val="110000"/>
              </a:lnSpc>
            </a:pP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apartments containing King Alfie’s 14 daughters are located in the middle </a:t>
            </a:r>
          </a:p>
          <a:p>
            <a:pPr algn="ctr">
              <a:lnSpc>
                <a:spcPct val="110000"/>
              </a:lnSpc>
            </a:pP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flight path.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67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D Model of castle with a surrounding moa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9" b="100000" l="0" r="100000">
                        <a14:foregroundMark x1="53167" y1="55111" x2="53167" y2="55111"/>
                        <a14:foregroundMark x1="53333" y1="70000" x2="53333" y2="70000"/>
                        <a14:foregroundMark x1="53667" y1="86444" x2="53667" y2="8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10" r="15590" b="33433"/>
          <a:stretch/>
        </p:blipFill>
        <p:spPr bwMode="auto">
          <a:xfrm>
            <a:off x="0" y="-712839"/>
            <a:ext cx="9144000" cy="757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 rot="20472272">
            <a:off x="4998011" y="5290926"/>
            <a:ext cx="1302686" cy="1360558"/>
          </a:xfrm>
          <a:prstGeom prst="down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20449064">
            <a:off x="4287481" y="1630129"/>
            <a:ext cx="665879" cy="2725675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3D Model of castle with a surrounding moa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9" b="100000" l="0" r="67500">
                        <a14:foregroundMark x1="53167" y1="55111" x2="53167" y2="55111"/>
                        <a14:foregroundMark x1="53333" y1="70000" x2="53333" y2="70000"/>
                        <a14:foregroundMark x1="53667" y1="86444" x2="53667" y2="86444"/>
                        <a14:foregroundMark x1="58667" y1="41556" x2="58667" y2="41556"/>
                        <a14:foregroundMark x1="59833" y1="44667" x2="59833" y2="44667"/>
                        <a14:foregroundMark x1="58000" y1="44889" x2="58000" y2="4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39" t="32900" r="36067" b="51188"/>
          <a:stretch/>
        </p:blipFill>
        <p:spPr bwMode="auto">
          <a:xfrm>
            <a:off x="4705350" y="3028950"/>
            <a:ext cx="13335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ent Arrow 4"/>
          <p:cNvSpPr/>
          <p:nvPr/>
        </p:nvSpPr>
        <p:spPr>
          <a:xfrm rot="10800000">
            <a:off x="6172200" y="1615449"/>
            <a:ext cx="1276350" cy="3993283"/>
          </a:xfrm>
          <a:prstGeom prst="bentArrow">
            <a:avLst/>
          </a:prstGeom>
          <a:solidFill>
            <a:srgbClr val="FF00FF"/>
          </a:solidFill>
          <a:ln>
            <a:solidFill>
              <a:srgbClr val="BBFDE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72100" y="45790"/>
            <a:ext cx="3506088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daughters’</a:t>
            </a:r>
          </a:p>
          <a:p>
            <a:pPr algn="ctr"/>
            <a:r>
              <a:rPr lang="en-US" sz="48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apartments</a:t>
            </a:r>
            <a:endParaRPr lang="en-US" sz="4800" dirty="0">
              <a:solidFill>
                <a:srgbClr val="FF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8152" y="-57150"/>
            <a:ext cx="3164648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flight path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1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ntr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44556"/>
            <a:ext cx="8229600" cy="57800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10000"/>
              </a:lnSpc>
            </a:pP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Alfie is disappointed the target can not be in front of the drawbridge, </a:t>
            </a:r>
          </a:p>
          <a:p>
            <a:pPr algn="ctr">
              <a:lnSpc>
                <a:spcPct val="110000"/>
              </a:lnSpc>
            </a:pP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he asks his trusted engineers for an alternative.  They </a:t>
            </a:r>
          </a:p>
          <a:p>
            <a:pPr algn="ctr">
              <a:lnSpc>
                <a:spcPct val="110000"/>
              </a:lnSpc>
            </a:pP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ropose this: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77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D Model of castle with a surrounding moa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9" b="100000" l="0" r="100000">
                        <a14:foregroundMark x1="53167" y1="55111" x2="53167" y2="55111"/>
                        <a14:foregroundMark x1="53333" y1="70000" x2="53333" y2="70000"/>
                        <a14:foregroundMark x1="53667" y1="86444" x2="53667" y2="8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-76202" y="990600"/>
            <a:ext cx="10105105" cy="5910723"/>
            <a:chOff x="-76202" y="990600"/>
            <a:chExt cx="10105105" cy="5910723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3810000" y="990600"/>
              <a:ext cx="533400" cy="13716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36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5624052"/>
              <a:ext cx="4886325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36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435"/>
            <a:stretch/>
          </p:blipFill>
          <p:spPr bwMode="auto">
            <a:xfrm>
              <a:off x="5011847" y="5624973"/>
              <a:ext cx="4132154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36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16" b="19258"/>
            <a:stretch/>
          </p:blipFill>
          <p:spPr bwMode="auto">
            <a:xfrm rot="10800000">
              <a:off x="-76202" y="6371303"/>
              <a:ext cx="4886325" cy="530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36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086" t="-201901" r="-82339" b="268656"/>
            <a:stretch/>
          </p:blipFill>
          <p:spPr bwMode="auto">
            <a:xfrm>
              <a:off x="7182465" y="3185651"/>
              <a:ext cx="2846438" cy="424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 flipH="1">
              <a:off x="2057400" y="2971800"/>
              <a:ext cx="1504956" cy="38100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Straight Arrow Connector 3"/>
          <p:cNvCxnSpPr/>
          <p:nvPr/>
        </p:nvCxnSpPr>
        <p:spPr>
          <a:xfrm flipV="1">
            <a:off x="2057400" y="5770460"/>
            <a:ext cx="4343400" cy="1011340"/>
          </a:xfrm>
          <a:prstGeom prst="straightConnector1">
            <a:avLst/>
          </a:prstGeom>
          <a:ln w="571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20791943">
            <a:off x="4445396" y="6029779"/>
            <a:ext cx="229266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yards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9102" y="-114300"/>
            <a:ext cx="3164648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flight path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2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44556"/>
            <a:ext cx="8229600" cy="57800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10000"/>
              </a:lnSpc>
            </a:pP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new landing area is </a:t>
            </a:r>
          </a:p>
          <a:p>
            <a:pPr algn="ctr">
              <a:lnSpc>
                <a:spcPct val="110000"/>
              </a:lnSpc>
            </a:pP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yards to the right of </a:t>
            </a:r>
          </a:p>
          <a:p>
            <a:pPr algn="ctr">
              <a:lnSpc>
                <a:spcPct val="110000"/>
              </a:lnSpc>
            </a:pP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original.  The Royal Engineers’ next task is </a:t>
            </a:r>
          </a:p>
          <a:p>
            <a:pPr algn="ctr">
              <a:lnSpc>
                <a:spcPct val="110000"/>
              </a:lnSpc>
            </a:pP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find the length of the zip line on which King Alfie will descend on his big day.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5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44556"/>
            <a:ext cx="8229600" cy="57800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10000"/>
              </a:lnSpc>
            </a:pP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of them says, “too bad he isn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’t landing in front of the castle, we could have used </a:t>
            </a:r>
            <a:r>
              <a:rPr lang="en-US" sz="4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800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4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8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4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8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It’s called the Pythagorean Theorem.  Look at the measures of</a:t>
            </a:r>
          </a:p>
          <a:p>
            <a:pPr algn="ctr">
              <a:lnSpc>
                <a:spcPct val="110000"/>
              </a:lnSpc>
            </a:pPr>
            <a:r>
              <a:rPr lang="en-US" sz="4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4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59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D Model of castle with a surrounding moa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9" b="100000" l="0" r="100000">
                        <a14:foregroundMark x1="53167" y1="55111" x2="53167" y2="55111"/>
                        <a14:foregroundMark x1="53333" y1="70000" x2="53333" y2="70000"/>
                        <a14:foregroundMark x1="53667" y1="86444" x2="53667" y2="8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-76202" y="3185651"/>
            <a:ext cx="10105105" cy="3715672"/>
            <a:chOff x="-76202" y="3185651"/>
            <a:chExt cx="10105105" cy="371567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36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5624052"/>
              <a:ext cx="4886325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36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435"/>
            <a:stretch/>
          </p:blipFill>
          <p:spPr bwMode="auto">
            <a:xfrm>
              <a:off x="5011847" y="5624973"/>
              <a:ext cx="4132154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36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16" b="19258"/>
            <a:stretch/>
          </p:blipFill>
          <p:spPr bwMode="auto">
            <a:xfrm rot="10800000">
              <a:off x="-76202" y="6371303"/>
              <a:ext cx="4886325" cy="530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36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086" t="-201901" r="-82339" b="268656"/>
            <a:stretch/>
          </p:blipFill>
          <p:spPr bwMode="auto">
            <a:xfrm>
              <a:off x="7182465" y="3185651"/>
              <a:ext cx="2846438" cy="424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" name="Straight Arrow Connector 3"/>
          <p:cNvCxnSpPr/>
          <p:nvPr/>
        </p:nvCxnSpPr>
        <p:spPr>
          <a:xfrm>
            <a:off x="4572000" y="3609974"/>
            <a:ext cx="1981200" cy="2161715"/>
          </a:xfrm>
          <a:prstGeom prst="straightConnector1">
            <a:avLst/>
          </a:prstGeom>
          <a:ln w="571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20791943">
            <a:off x="5682542" y="5592090"/>
            <a:ext cx="229266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yards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572000" y="990600"/>
            <a:ext cx="0" cy="2619374"/>
          </a:xfrm>
          <a:prstGeom prst="straightConnector1">
            <a:avLst/>
          </a:prstGeom>
          <a:ln w="57150">
            <a:solidFill>
              <a:srgbClr val="FF66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46338" y="420469"/>
            <a:ext cx="229266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3600" b="1" dirty="0" smtClean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yards</a:t>
            </a:r>
            <a:endParaRPr lang="en-US" sz="3600" b="1" dirty="0">
              <a:solidFill>
                <a:srgbClr val="FF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08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269</Words>
  <Application>Microsoft Office PowerPoint</Application>
  <PresentationFormat>On-screen Show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19</cp:revision>
  <dcterms:created xsi:type="dcterms:W3CDTF">2014-10-31T19:51:48Z</dcterms:created>
  <dcterms:modified xsi:type="dcterms:W3CDTF">2014-11-01T03:00:23Z</dcterms:modified>
</cp:coreProperties>
</file>