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00"/>
    <a:srgbClr val="66FF99"/>
    <a:srgbClr val="FFCC00"/>
    <a:srgbClr val="CC66FF"/>
    <a:srgbClr val="FFFF99"/>
    <a:srgbClr val="FF0066"/>
    <a:srgbClr val="008000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6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7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9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5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3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5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49FA-EEE9-489B-B05E-D1859A8A01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D159-F5A1-4A89-BAEA-33357C47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0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cription &lt;b&gt;Pythagorean theorem&lt;/b&gt;.sv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5" t="3791" b="4295"/>
          <a:stretch/>
        </p:blipFill>
        <p:spPr bwMode="auto">
          <a:xfrm>
            <a:off x="1066801" y="117987"/>
            <a:ext cx="6857999" cy="67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447800"/>
            <a:ext cx="9144000" cy="4600515"/>
          </a:xfrm>
          <a:prstGeom prst="rect">
            <a:avLst/>
          </a:prstGeom>
          <a:solidFill>
            <a:schemeClr val="tx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524000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Let’s prove the Pythagorean Theorem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3601" y="2644676"/>
            <a:ext cx="517680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Twice!</a:t>
            </a:r>
            <a:endParaRPr lang="en-US" sz="1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0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1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6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xit" presetSubtype="1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/>
      <p:bldP spid="2" grpId="1"/>
      <p:bldP spid="4" grpId="0"/>
      <p:bldP spid="4" grpId="1"/>
      <p:bldP spid="4" grpId="2"/>
      <p:bldP spid="4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39999">
              <a:srgbClr val="FF99FF"/>
            </a:gs>
            <a:gs pos="70000">
              <a:srgbClr val="FFCCCC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4384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14800" y="24384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24384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42672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4384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33528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42672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2672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00400" y="42672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0" y="33528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00400" y="33528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33528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304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make a rectangle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219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one inch squares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350645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wide</a:t>
            </a:r>
            <a:endParaRPr lang="en-US" sz="8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2362200"/>
            <a:ext cx="3657600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3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endParaRPr lang="en-US" sz="8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74808" y="594852"/>
            <a:ext cx="3763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oper Black" panose="0208090404030B020404" pitchFamily="18" charset="0"/>
              </a:rPr>
              <a:t> </a:t>
            </a:r>
            <a:r>
              <a:rPr lang="en-US" sz="7200" dirty="0" smtClean="0">
                <a:latin typeface="Cooper Black" panose="0208090404030B020404" pitchFamily="18" charset="0"/>
              </a:rPr>
              <a:t>F</a:t>
            </a:r>
            <a:r>
              <a:rPr lang="en-US" sz="6600" dirty="0" smtClean="0">
                <a:latin typeface="Cooper Black" panose="0208090404030B020404" pitchFamily="18" charset="0"/>
              </a:rPr>
              <a:t>  </a:t>
            </a:r>
            <a:r>
              <a:rPr lang="en-US" sz="7200" dirty="0" smtClean="0">
                <a:latin typeface="Cooper Black" panose="0208090404030B020404" pitchFamily="18" charset="0"/>
              </a:rPr>
              <a:t>I</a:t>
            </a:r>
            <a:r>
              <a:rPr lang="en-US" sz="5400" dirty="0" smtClean="0">
                <a:latin typeface="Cooper Black" panose="0208090404030B020404" pitchFamily="18" charset="0"/>
              </a:rPr>
              <a:t>  </a:t>
            </a:r>
            <a:r>
              <a:rPr lang="en-US" sz="7200" dirty="0" smtClean="0">
                <a:latin typeface="Cooper Black" panose="0208090404030B020404" pitchFamily="18" charset="0"/>
              </a:rPr>
              <a:t>N</a:t>
            </a:r>
            <a:r>
              <a:rPr lang="en-US" sz="5400" dirty="0" smtClean="0">
                <a:latin typeface="Cooper Black" panose="0208090404030B020404" pitchFamily="18" charset="0"/>
              </a:rPr>
              <a:t> </a:t>
            </a:r>
            <a:r>
              <a:rPr lang="en-US" sz="7200" dirty="0" smtClean="0">
                <a:latin typeface="Cooper Black" panose="0208090404030B020404" pitchFamily="18" charset="0"/>
              </a:rPr>
              <a:t>D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5140" y="1509252"/>
            <a:ext cx="3763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oper Black" panose="0208090404030B020404" pitchFamily="18" charset="0"/>
              </a:rPr>
              <a:t> </a:t>
            </a:r>
            <a:r>
              <a:rPr lang="en-US" sz="7200" dirty="0" smtClean="0">
                <a:latin typeface="Cooper Black" panose="0208090404030B020404" pitchFamily="18" charset="0"/>
              </a:rPr>
              <a:t>T H E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28104" y="2381071"/>
            <a:ext cx="3763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A</a:t>
            </a:r>
            <a:r>
              <a:rPr lang="en-US" sz="6600" dirty="0" smtClean="0">
                <a:latin typeface="Cooper Black" panose="0208090404030B020404" pitchFamily="18" charset="0"/>
              </a:rPr>
              <a:t> </a:t>
            </a:r>
            <a:r>
              <a:rPr lang="en-US" sz="7200" dirty="0" smtClean="0">
                <a:latin typeface="Cooper Black" panose="0208090404030B020404" pitchFamily="18" charset="0"/>
              </a:rPr>
              <a:t>R</a:t>
            </a:r>
            <a:r>
              <a:rPr lang="en-US" sz="5400" dirty="0" smtClean="0">
                <a:latin typeface="Cooper Black" panose="0208090404030B020404" pitchFamily="18" charset="0"/>
              </a:rPr>
              <a:t> </a:t>
            </a:r>
            <a:r>
              <a:rPr lang="en-US" sz="7200" dirty="0" smtClean="0">
                <a:latin typeface="Cooper Black" panose="0208090404030B020404" pitchFamily="18" charset="0"/>
              </a:rPr>
              <a:t>E</a:t>
            </a:r>
            <a:r>
              <a:rPr lang="en-US" sz="3600" dirty="0" smtClean="0">
                <a:latin typeface="Cooper Black" panose="0208090404030B020404" pitchFamily="18" charset="0"/>
              </a:rPr>
              <a:t>  </a:t>
            </a:r>
            <a:r>
              <a:rPr lang="en-US" sz="7200" dirty="0" smtClean="0">
                <a:latin typeface="Cooper Black" panose="0208090404030B020404" pitchFamily="18" charset="0"/>
              </a:rPr>
              <a:t>A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pic>
        <p:nvPicPr>
          <p:cNvPr id="2050" name="Picture 2" descr="http://ia.media-imdb.com/images/M/MV5BMjE1MjIzNDc1MF5BMl5BanBnXkFtZTcwNTY5MTAxOA@@._V1_SX640_SY720_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65" b="100000" l="5938" r="95000">
                        <a14:backgroundMark x1="35469" y1="5263" x2="35469" y2="5263"/>
                        <a14:backgroundMark x1="68906" y1="2729" x2="68906" y2="2729"/>
                        <a14:backgroundMark x1="63125" y1="4873" x2="63125" y2="4873"/>
                        <a14:backgroundMark x1="83125" y1="7407" x2="83125" y2="7407"/>
                        <a14:backgroundMark x1="86250" y1="14815" x2="86250" y2="14815"/>
                        <a14:backgroundMark x1="87031" y1="24172" x2="87031" y2="24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500" b="1503"/>
          <a:stretch/>
        </p:blipFill>
        <p:spPr bwMode="auto">
          <a:xfrm>
            <a:off x="-76200" y="2121311"/>
            <a:ext cx="4724400" cy="481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ular Callout 21"/>
          <p:cNvSpPr/>
          <p:nvPr/>
        </p:nvSpPr>
        <p:spPr>
          <a:xfrm>
            <a:off x="4114800" y="3962400"/>
            <a:ext cx="4267200" cy="2262396"/>
          </a:xfrm>
          <a:prstGeom prst="wedgeRoundRectCallout">
            <a:avLst>
              <a:gd name="adj1" fmla="val -85707"/>
              <a:gd name="adj2" fmla="val 19643"/>
              <a:gd name="adj3" fmla="val 16667"/>
            </a:avLst>
          </a:prstGeom>
          <a:solidFill>
            <a:schemeClr val="bg1"/>
          </a:solidFill>
          <a:ln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14800" y="4019046"/>
            <a:ext cx="42672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Seriously, kid.  What’s the area?</a:t>
            </a:r>
            <a:endParaRPr lang="en-US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0" y="4370323"/>
            <a:ext cx="42672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12?</a:t>
            </a:r>
            <a:endParaRPr lang="en-US" sz="8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99560" y="4033302"/>
            <a:ext cx="42672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Okay. </a:t>
            </a: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dincha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so?</a:t>
            </a:r>
            <a:endParaRPr lang="en-US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2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0" presetID="56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0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5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8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825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8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54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5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2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2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 animBg="1"/>
      <p:bldP spid="22" grpId="1" animBg="1"/>
      <p:bldP spid="24" grpId="0"/>
      <p:bldP spid="24" grpId="1"/>
      <p:bldP spid="26" grpId="0"/>
      <p:bldP spid="26" grpId="1"/>
      <p:bldP spid="27" grpId="0"/>
      <p:bldP spid="2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39999">
              <a:srgbClr val="FF99FF"/>
            </a:gs>
            <a:gs pos="70000">
              <a:srgbClr val="FFCCCC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2986547" y="2831689"/>
            <a:ext cx="914400" cy="914400"/>
          </a:xfrm>
          <a:prstGeom prst="rect">
            <a:avLst/>
          </a:prstGeom>
          <a:solidFill>
            <a:srgbClr val="FF9900"/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657600" y="7325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00800" y="7325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7325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00800" y="25613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7325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6469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25613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25613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0" y="25613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0800" y="16469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6400" y="16469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164690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497" y="4419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divide our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rectangle in half.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657600" y="744792"/>
            <a:ext cx="3657600" cy="2743200"/>
            <a:chOff x="3657600" y="732504"/>
            <a:chExt cx="3657600" cy="2743200"/>
          </a:xfrm>
        </p:grpSpPr>
        <p:sp>
          <p:nvSpPr>
            <p:cNvPr id="18" name="Right Triangle 17"/>
            <p:cNvSpPr/>
            <p:nvPr/>
          </p:nvSpPr>
          <p:spPr>
            <a:xfrm rot="16200000">
              <a:off x="4114800" y="275304"/>
              <a:ext cx="2743200" cy="3657600"/>
            </a:xfrm>
            <a:prstGeom prst="rt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400800" y="1435512"/>
              <a:ext cx="0" cy="204019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8" idx="5"/>
            </p:cNvCxnSpPr>
            <p:nvPr/>
          </p:nvCxnSpPr>
          <p:spPr>
            <a:xfrm>
              <a:off x="5486400" y="2104104"/>
              <a:ext cx="0" cy="1371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72000" y="2789904"/>
              <a:ext cx="0" cy="6858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096000" y="1646904"/>
              <a:ext cx="1219200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876800" y="2573592"/>
              <a:ext cx="2438400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81897" y="4419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area now?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Picture 2" descr="http://ia.media-imdb.com/images/M/MV5BMjE1MjIzNDc1MF5BMl5BanBnXkFtZTcwNTY5MTAxOA@@._V1_SX640_SY720_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65" b="100000" l="5938" r="95000">
                        <a14:backgroundMark x1="35469" y1="5263" x2="35469" y2="5263"/>
                        <a14:backgroundMark x1="68906" y1="2729" x2="68906" y2="2729"/>
                        <a14:backgroundMark x1="63125" y1="4873" x2="63125" y2="4873"/>
                        <a14:backgroundMark x1="83125" y1="7407" x2="83125" y2="7407"/>
                        <a14:backgroundMark x1="86250" y1="14815" x2="86250" y2="14815"/>
                        <a14:backgroundMark x1="87031" y1="24172" x2="87031" y2="24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500" b="1503"/>
          <a:stretch/>
        </p:blipFill>
        <p:spPr bwMode="auto">
          <a:xfrm>
            <a:off x="381000" y="4267200"/>
            <a:ext cx="4724400" cy="481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0" y="52488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Six, right?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3579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four of these would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an area of 24.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28600" y="76200"/>
            <a:ext cx="6400800" cy="6400800"/>
            <a:chOff x="750937" y="459660"/>
            <a:chExt cx="6400800" cy="6400800"/>
          </a:xfrm>
        </p:grpSpPr>
        <p:grpSp>
          <p:nvGrpSpPr>
            <p:cNvPr id="46" name="Group 45"/>
            <p:cNvGrpSpPr/>
            <p:nvPr/>
          </p:nvGrpSpPr>
          <p:grpSpPr>
            <a:xfrm rot="5400000">
              <a:off x="3951337" y="916860"/>
              <a:ext cx="3657600" cy="2743200"/>
              <a:chOff x="3657600" y="732504"/>
              <a:chExt cx="3657600" cy="2743200"/>
            </a:xfrm>
          </p:grpSpPr>
          <p:sp>
            <p:nvSpPr>
              <p:cNvPr id="47" name="Right Triangle 46"/>
              <p:cNvSpPr/>
              <p:nvPr/>
            </p:nvSpPr>
            <p:spPr>
              <a:xfrm rot="16200000">
                <a:off x="4114800" y="275304"/>
                <a:ext cx="2743200" cy="3657600"/>
              </a:xfrm>
              <a:prstGeom prst="rtTriangl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6400800" y="1435512"/>
                <a:ext cx="0" cy="204019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501148" y="2104104"/>
                <a:ext cx="0" cy="13716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4572000" y="2789904"/>
                <a:ext cx="0" cy="6858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096000" y="1646904"/>
                <a:ext cx="1219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876800" y="2573592"/>
                <a:ext cx="2438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 rot="10800000">
              <a:off x="3494137" y="4117259"/>
              <a:ext cx="3657600" cy="2743200"/>
              <a:chOff x="3657600" y="732504"/>
              <a:chExt cx="3657600" cy="2743200"/>
            </a:xfrm>
          </p:grpSpPr>
          <p:sp>
            <p:nvSpPr>
              <p:cNvPr id="54" name="Right Triangle 53"/>
              <p:cNvSpPr/>
              <p:nvPr/>
            </p:nvSpPr>
            <p:spPr>
              <a:xfrm rot="16200000">
                <a:off x="4114800" y="275304"/>
                <a:ext cx="2743200" cy="3657600"/>
              </a:xfrm>
              <a:prstGeom prst="rtTriangl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6400800" y="1435512"/>
                <a:ext cx="0" cy="204019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503607" y="2104104"/>
                <a:ext cx="0" cy="13716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572000" y="2789904"/>
                <a:ext cx="0" cy="6858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096000" y="1646904"/>
                <a:ext cx="1219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876800" y="2573592"/>
                <a:ext cx="2438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 rot="16200000">
              <a:off x="292507" y="3658830"/>
              <a:ext cx="3660060" cy="2743200"/>
              <a:chOff x="3655140" y="732504"/>
              <a:chExt cx="3660060" cy="2743200"/>
            </a:xfrm>
          </p:grpSpPr>
          <p:sp>
            <p:nvSpPr>
              <p:cNvPr id="61" name="Right Triangle 60"/>
              <p:cNvSpPr/>
              <p:nvPr/>
            </p:nvSpPr>
            <p:spPr>
              <a:xfrm rot="16200000">
                <a:off x="4112340" y="275304"/>
                <a:ext cx="2743200" cy="3657600"/>
              </a:xfrm>
              <a:prstGeom prst="rtTriangl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6400800" y="1435512"/>
                <a:ext cx="0" cy="204019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503607" y="2104104"/>
                <a:ext cx="0" cy="13716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4567080" y="2789904"/>
                <a:ext cx="0" cy="6858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6096000" y="1646904"/>
                <a:ext cx="1219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876800" y="2558844"/>
                <a:ext cx="2438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2" name="Right Triangle 81"/>
          <p:cNvSpPr/>
          <p:nvPr/>
        </p:nvSpPr>
        <p:spPr>
          <a:xfrm rot="16200000">
            <a:off x="677194" y="-374856"/>
            <a:ext cx="2743201" cy="3645314"/>
          </a:xfrm>
          <a:prstGeom prst="rtTriangle">
            <a:avLst/>
          </a:prstGeom>
          <a:solidFill>
            <a:srgbClr val="FF006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Triangle 82"/>
          <p:cNvSpPr/>
          <p:nvPr/>
        </p:nvSpPr>
        <p:spPr>
          <a:xfrm>
            <a:off x="3886200" y="88486"/>
            <a:ext cx="2743201" cy="3645314"/>
          </a:xfrm>
          <a:prstGeom prst="rtTriangle">
            <a:avLst/>
          </a:prstGeom>
          <a:solidFill>
            <a:srgbClr val="008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Triangle 83"/>
          <p:cNvSpPr/>
          <p:nvPr/>
        </p:nvSpPr>
        <p:spPr>
          <a:xfrm rot="5400000">
            <a:off x="3436375" y="3281516"/>
            <a:ext cx="2760408" cy="3660064"/>
          </a:xfrm>
          <a:prstGeom prst="rt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Triangle 79"/>
          <p:cNvSpPr/>
          <p:nvPr/>
        </p:nvSpPr>
        <p:spPr>
          <a:xfrm rot="10800000">
            <a:off x="228596" y="2831686"/>
            <a:ext cx="2743201" cy="3645314"/>
          </a:xfrm>
          <a:prstGeom prst="rtTriangle">
            <a:avLst/>
          </a:prstGeom>
          <a:solidFill>
            <a:srgbClr val="7030A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5181600" y="76200"/>
            <a:ext cx="4187926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the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to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25.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4114800" y="1919748"/>
            <a:ext cx="1981200" cy="1098756"/>
          </a:xfrm>
          <a:prstGeom prst="straightConnector1">
            <a:avLst/>
          </a:prstGeom>
          <a:ln w="762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17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250"/>
                            </p:stCondLst>
                            <p:childTnLst>
                              <p:par>
                                <p:cTn id="52" presetID="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75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25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75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-4.81481E-6 L -0.375 -0.09745 " pathEditMode="relative" rAng="0" ptsTypes="AA">
                                      <p:cBhvr>
                                        <p:cTn id="76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0" y="-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75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75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775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875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975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75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175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4750"/>
                            </p:stCondLst>
                            <p:childTnLst>
                              <p:par>
                                <p:cTn id="10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250"/>
                            </p:stCondLst>
                            <p:childTnLst>
                              <p:par>
                                <p:cTn id="111" presetID="53" presetClass="entr" presetSubtype="16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1" animBg="1"/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5" grpId="1"/>
      <p:bldP spid="36" grpId="0"/>
      <p:bldP spid="36" grpId="1"/>
      <p:bldP spid="38" grpId="0"/>
      <p:bldP spid="38" grpId="1"/>
      <p:bldP spid="39" grpId="0"/>
      <p:bldP spid="39" grpId="1"/>
      <p:bldP spid="82" grpId="0" animBg="1"/>
      <p:bldP spid="83" grpId="0" animBg="1"/>
      <p:bldP spid="84" grpId="0" animBg="1"/>
      <p:bldP spid="80" grpId="0" animBg="1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39999">
              <a:srgbClr val="FF99FF"/>
            </a:gs>
            <a:gs pos="70000">
              <a:srgbClr val="FFCCCC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this square has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area of 25, each side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equals 5.  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So each 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triangle 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has side 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lengths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of 3-4-5.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2203715">
            <a:off x="3182162" y="1058765"/>
            <a:ext cx="6432110" cy="6406491"/>
            <a:chOff x="226136" y="76200"/>
            <a:chExt cx="6432110" cy="6406491"/>
          </a:xfrm>
        </p:grpSpPr>
        <p:sp>
          <p:nvSpPr>
            <p:cNvPr id="69" name="Rectangle 68"/>
            <p:cNvSpPr/>
            <p:nvPr/>
          </p:nvSpPr>
          <p:spPr>
            <a:xfrm>
              <a:off x="2988212" y="2818321"/>
              <a:ext cx="914400" cy="914400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Triangle 81"/>
            <p:cNvSpPr/>
            <p:nvPr/>
          </p:nvSpPr>
          <p:spPr>
            <a:xfrm rot="16200000">
              <a:off x="686175" y="-383839"/>
              <a:ext cx="2743201" cy="3663279"/>
            </a:xfrm>
            <a:prstGeom prst="rtTriangle">
              <a:avLst/>
            </a:prstGeom>
            <a:solidFill>
              <a:srgbClr val="FF006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ight Triangle 83"/>
            <p:cNvSpPr/>
            <p:nvPr/>
          </p:nvSpPr>
          <p:spPr>
            <a:xfrm rot="5400000">
              <a:off x="3453643" y="3278087"/>
              <a:ext cx="2760408" cy="3648799"/>
            </a:xfrm>
            <a:prstGeom prst="rt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ight Triangle 82"/>
            <p:cNvSpPr/>
            <p:nvPr/>
          </p:nvSpPr>
          <p:spPr>
            <a:xfrm>
              <a:off x="3886200" y="88486"/>
              <a:ext cx="2743201" cy="3645314"/>
            </a:xfrm>
            <a:prstGeom prst="rtTriangle">
              <a:avLst/>
            </a:prstGeom>
            <a:solidFill>
              <a:srgbClr val="0080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ight Triangle 79"/>
            <p:cNvSpPr/>
            <p:nvPr/>
          </p:nvSpPr>
          <p:spPr>
            <a:xfrm rot="10800000">
              <a:off x="228592" y="2809062"/>
              <a:ext cx="2787137" cy="3667939"/>
            </a:xfrm>
            <a:prstGeom prst="rtTriangle">
              <a:avLst/>
            </a:prstGeom>
            <a:solidFill>
              <a:srgbClr val="7030A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195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39999">
              <a:srgbClr val="FF99FF"/>
            </a:gs>
            <a:gs pos="70000">
              <a:srgbClr val="FFCCCC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7128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3-4-5 triangles are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most famous Pythagorean Triples.</a:t>
            </a:r>
          </a:p>
          <a:p>
            <a:pPr algn="ctr"/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400" b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</a:t>
            </a:r>
            <a:r>
              <a:rPr lang="en-US" sz="54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5</a:t>
            </a:r>
            <a:r>
              <a:rPr lang="en-US" sz="5400" b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+ 16 = 25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0"/>
    </mc:Choice>
    <mc:Fallback xmlns="">
      <p:transition spd="slow" advTm="1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39999">
              <a:srgbClr val="FF99FF"/>
            </a:gs>
            <a:gs pos="70000">
              <a:srgbClr val="FFCCCC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406214" y="2514600"/>
            <a:ext cx="2207302" cy="1657628"/>
          </a:xfrm>
          <a:prstGeom prst="rtTriangl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1743075" y="2514600"/>
            <a:ext cx="1655445" cy="1666754"/>
            <a:chOff x="1743075" y="2514600"/>
            <a:chExt cx="1655445" cy="1666754"/>
          </a:xfrm>
          <a:solidFill>
            <a:srgbClr val="66FF99"/>
          </a:solidFill>
        </p:grpSpPr>
        <p:sp>
          <p:nvSpPr>
            <p:cNvPr id="7" name="Rectangle 6"/>
            <p:cNvSpPr/>
            <p:nvPr/>
          </p:nvSpPr>
          <p:spPr>
            <a:xfrm>
              <a:off x="1743075" y="2514600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91715" y="2514600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43075" y="3069353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91715" y="3069353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49880" y="2514600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849880" y="3063240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43075" y="3632714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91715" y="3632714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849880" y="3632714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409431" y="4182734"/>
            <a:ext cx="2204085" cy="2236134"/>
            <a:chOff x="3428481" y="4182734"/>
            <a:chExt cx="2204085" cy="2236134"/>
          </a:xfrm>
          <a:solidFill>
            <a:srgbClr val="CC66FF"/>
          </a:solidFill>
        </p:grpSpPr>
        <p:sp>
          <p:nvSpPr>
            <p:cNvPr id="31" name="Rectangle 30"/>
            <p:cNvSpPr/>
            <p:nvPr/>
          </p:nvSpPr>
          <p:spPr>
            <a:xfrm>
              <a:off x="3428481" y="4182734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977121" y="4182734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28481" y="4737487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977121" y="4737487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35286" y="4182734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535286" y="4731374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28481" y="5300848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77121" y="5300848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535286" y="5300848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8481" y="5870228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977121" y="5870228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535286" y="5870228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083926" y="4182734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083926" y="4731374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083926" y="5300848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83926" y="5870228"/>
              <a:ext cx="548640" cy="54864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18441508">
            <a:off x="3972996" y="888180"/>
            <a:ext cx="2744638" cy="2741474"/>
            <a:chOff x="5395879" y="855045"/>
            <a:chExt cx="2744638" cy="2741474"/>
          </a:xfrm>
        </p:grpSpPr>
        <p:sp>
          <p:nvSpPr>
            <p:cNvPr id="50" name="Rectangle 49"/>
            <p:cNvSpPr/>
            <p:nvPr/>
          </p:nvSpPr>
          <p:spPr>
            <a:xfrm>
              <a:off x="5395879" y="249923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944519" y="249923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043237" y="249923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494597" y="249923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591877" y="249260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395879" y="86167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944519" y="86167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043237" y="86167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94597" y="86167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591877" y="85504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95879" y="141031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944519" y="141031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43237" y="141031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494597" y="141031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591877" y="1403685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395879" y="194297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944519" y="194297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043237" y="194297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494597" y="194297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591877" y="193634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395879" y="304787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944519" y="304787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043237" y="304124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494597" y="304787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591877" y="3047879"/>
              <a:ext cx="548640" cy="54864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524000" y="2558843"/>
            <a:ext cx="16554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9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96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934496" y="2561304"/>
            <a:ext cx="139203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9600" b="1" baseline="300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9600" b="1" baseline="30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951704" y="2544096"/>
            <a:ext cx="122491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96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032885" y="4495800"/>
            <a:ext cx="122491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9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34682" y="4486522"/>
            <a:ext cx="149596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96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9600" b="1" baseline="30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810000" y="4496844"/>
            <a:ext cx="157162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US" sz="9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490085" y="1783140"/>
            <a:ext cx="122491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96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494878" y="1782096"/>
            <a:ext cx="172402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9600" b="1" baseline="30000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9600" b="1" baseline="30000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60608" y="1770145"/>
            <a:ext cx="175831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US" sz="96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5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25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25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25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5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25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25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2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09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145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Pelkie, Daren R.</cp:lastModifiedBy>
  <cp:revision>35</cp:revision>
  <dcterms:created xsi:type="dcterms:W3CDTF">2014-10-24T23:39:07Z</dcterms:created>
  <dcterms:modified xsi:type="dcterms:W3CDTF">2015-01-30T17:11:29Z</dcterms:modified>
</cp:coreProperties>
</file>