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7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758C-DE3B-4B71-9F2D-86FEC7F8C82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36A8-0846-497D-BD82-6E9459EFD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4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17" t="18698" r="13467" b="20056"/>
          <a:stretch/>
        </p:blipFill>
        <p:spPr>
          <a:xfrm>
            <a:off x="179296" y="833719"/>
            <a:ext cx="11780018" cy="55581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647" y="833719"/>
            <a:ext cx="672353" cy="7261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226722"/>
              </p:ext>
            </p:extLst>
          </p:nvPr>
        </p:nvGraphicFramePr>
        <p:xfrm>
          <a:off x="-1" y="26897"/>
          <a:ext cx="12192006" cy="727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  <a:gridCol w="420414"/>
              </a:tblGrid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21341" y="6373906"/>
            <a:ext cx="120306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301" y="-672351"/>
            <a:ext cx="17930" cy="70283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894" t="17864" r="22395" b="19228"/>
          <a:stretch/>
        </p:blipFill>
        <p:spPr>
          <a:xfrm>
            <a:off x="1237133" y="170324"/>
            <a:ext cx="9762564" cy="65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29" t="15459" r="24814" b="25757"/>
          <a:stretch/>
        </p:blipFill>
        <p:spPr>
          <a:xfrm>
            <a:off x="1111625" y="179291"/>
            <a:ext cx="9995646" cy="6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5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67" t="19390" r="12184" b="24844"/>
          <a:stretch/>
        </p:blipFill>
        <p:spPr>
          <a:xfrm>
            <a:off x="0" y="896111"/>
            <a:ext cx="12184123" cy="53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00" t="18800" r="12345" b="19467"/>
          <a:stretch/>
        </p:blipFill>
        <p:spPr>
          <a:xfrm>
            <a:off x="1" y="663388"/>
            <a:ext cx="12161520" cy="60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82" t="20054" r="13075" b="23702"/>
          <a:stretch/>
        </p:blipFill>
        <p:spPr>
          <a:xfrm>
            <a:off x="388188" y="1032177"/>
            <a:ext cx="11472118" cy="52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0" t="19858" r="26110" b="51812"/>
          <a:stretch/>
        </p:blipFill>
        <p:spPr>
          <a:xfrm>
            <a:off x="403408" y="753028"/>
            <a:ext cx="11219676" cy="34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1" t="65151" r="34862" b="12771"/>
          <a:stretch/>
        </p:blipFill>
        <p:spPr>
          <a:xfrm>
            <a:off x="280061" y="439801"/>
            <a:ext cx="11451692" cy="33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9" t="26606" r="35847" b="48914"/>
          <a:stretch/>
        </p:blipFill>
        <p:spPr>
          <a:xfrm>
            <a:off x="412376" y="457194"/>
            <a:ext cx="11286563" cy="37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19" t="20864" r="22741" b="21755"/>
          <a:stretch/>
        </p:blipFill>
        <p:spPr>
          <a:xfrm>
            <a:off x="1013016" y="362708"/>
            <a:ext cx="10246658" cy="6318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32376" y="188259"/>
            <a:ext cx="380103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662" t="17126" r="24677" b="7507"/>
          <a:stretch/>
        </p:blipFill>
        <p:spPr>
          <a:xfrm>
            <a:off x="2196354" y="143432"/>
            <a:ext cx="7808259" cy="65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Daren Pelkie</dc:creator>
  <cp:lastModifiedBy>Daren Pelkie</cp:lastModifiedBy>
  <cp:revision>9</cp:revision>
  <dcterms:created xsi:type="dcterms:W3CDTF">2017-04-11T01:50:09Z</dcterms:created>
  <dcterms:modified xsi:type="dcterms:W3CDTF">2017-04-11T03:03:00Z</dcterms:modified>
</cp:coreProperties>
</file>