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9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608B-C186-47E9-A888-1BE97DE16F96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D040-749E-4C97-85C9-E6F20692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ln>
                  <a:solidFill>
                    <a:srgbClr val="FFC000"/>
                  </a:solidFill>
                </a:ln>
              </a:rPr>
              <a:t>Scientific Notation</a:t>
            </a:r>
            <a:endParaRPr lang="en-US" sz="8800" b="1" dirty="0">
              <a:ln>
                <a:solidFill>
                  <a:srgbClr val="FFC000"/>
                </a:solidFill>
              </a:ln>
            </a:endParaRPr>
          </a:p>
          <a:p>
            <a:pPr algn="ctr"/>
            <a:r>
              <a:rPr lang="en-US" sz="12000" b="1" dirty="0" smtClean="0">
                <a:ln>
                  <a:solidFill>
                    <a:srgbClr val="FFC000"/>
                  </a:solidFill>
                </a:ln>
              </a:rPr>
              <a:t>a </a:t>
            </a:r>
            <a:r>
              <a:rPr lang="en-US" sz="8800" b="1" dirty="0" smtClean="0">
                <a:ln>
                  <a:solidFill>
                    <a:srgbClr val="FFC000"/>
                  </a:solidFill>
                </a:ln>
              </a:rPr>
              <a:t>x</a:t>
            </a:r>
            <a:r>
              <a:rPr lang="en-US" sz="12000" b="1" dirty="0" smtClean="0">
                <a:ln>
                  <a:solidFill>
                    <a:srgbClr val="FFC000"/>
                  </a:solidFill>
                </a:ln>
              </a:rPr>
              <a:t> 10</a:t>
            </a:r>
            <a:r>
              <a:rPr lang="en-US" sz="12000" b="1" baseline="30000" dirty="0" smtClean="0">
                <a:ln>
                  <a:solidFill>
                    <a:srgbClr val="FFC000"/>
                  </a:solidFill>
                </a:ln>
              </a:rPr>
              <a:t>b</a:t>
            </a:r>
          </a:p>
          <a:p>
            <a:pPr algn="ctr"/>
            <a:endParaRPr lang="en-US" sz="2400" b="1" baseline="30000" dirty="0" smtClean="0">
              <a:ln>
                <a:solidFill>
                  <a:srgbClr val="FFC000"/>
                </a:solidFill>
              </a:ln>
            </a:endParaRPr>
          </a:p>
          <a:p>
            <a:pPr algn="ctr"/>
            <a:endParaRPr lang="en-US" sz="2400" b="1" baseline="30000" dirty="0">
              <a:ln>
                <a:solidFill>
                  <a:srgbClr val="FFC000"/>
                </a:solidFill>
              </a:ln>
            </a:endParaRPr>
          </a:p>
          <a:p>
            <a:pPr algn="ctr"/>
            <a:r>
              <a:rPr lang="en-US" sz="12000" b="1" baseline="30000" dirty="0" smtClean="0">
                <a:ln>
                  <a:solidFill>
                    <a:srgbClr val="FFC000"/>
                  </a:solidFill>
                </a:ln>
              </a:rPr>
              <a:t>1</a:t>
            </a:r>
            <a:r>
              <a:rPr lang="en-US" sz="12000" b="1" u="sng" baseline="30000" dirty="0" smtClean="0">
                <a:ln>
                  <a:solidFill>
                    <a:srgbClr val="FFC000"/>
                  </a:solidFill>
                </a:ln>
              </a:rPr>
              <a:t>&lt;</a:t>
            </a:r>
            <a:r>
              <a:rPr lang="en-US" sz="12000" b="1" baseline="30000" dirty="0" smtClean="0">
                <a:ln>
                  <a:solidFill>
                    <a:srgbClr val="FFC000"/>
                  </a:solidFill>
                </a:ln>
              </a:rPr>
              <a:t>a&lt;10</a:t>
            </a:r>
          </a:p>
        </p:txBody>
      </p:sp>
    </p:spTree>
    <p:extLst>
      <p:ext uri="{BB962C8B-B14F-4D97-AF65-F5344CB8AC3E}">
        <p14:creationId xmlns:p14="http://schemas.microsoft.com/office/powerpoint/2010/main" val="3982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ubiz.net/wp-content/uploads/2012/10/Microscopic-Natur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r="275" b="10638"/>
          <a:stretch/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is the scientific notation for this happy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looking discovery under a microscope which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measures 0.00025 meters across.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96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/>
              <a:t>2.5 </a:t>
            </a:r>
            <a:r>
              <a:rPr lang="en-US" sz="7200" b="1" dirty="0" smtClean="0"/>
              <a:t>x</a:t>
            </a:r>
            <a:r>
              <a:rPr lang="en-US" sz="9600" b="1" dirty="0" smtClean="0"/>
              <a:t> 10</a:t>
            </a:r>
            <a:r>
              <a:rPr lang="en-US" sz="2400" b="1" dirty="0" smtClean="0"/>
              <a:t> </a:t>
            </a:r>
            <a:r>
              <a:rPr lang="en-US" sz="9600" b="1" baseline="30000" dirty="0" smtClean="0"/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40446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od.nasa.gov/apod/image/1308/IC5067_HaSHOgonzalez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-1"/>
            <a:ext cx="9140357" cy="68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548" y="5257800"/>
            <a:ext cx="8534400" cy="1371600"/>
          </a:xfrm>
          <a:prstGeom prst="rect">
            <a:avLst/>
          </a:prstGeom>
          <a:solidFill>
            <a:srgbClr val="CC99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43" y="5338227"/>
            <a:ext cx="9140357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400" b="1" dirty="0" smtClean="0"/>
              <a:t>The Pelican Nebula is 10,600,000,000,000,000 miles away.  Write this in </a:t>
            </a:r>
            <a:r>
              <a:rPr lang="en-US" sz="3400" b="1" i="1" dirty="0" smtClean="0"/>
              <a:t>Scientific Notation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9364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96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/>
              <a:t>1.06 </a:t>
            </a:r>
            <a:r>
              <a:rPr lang="en-US" sz="7200" b="1" dirty="0" smtClean="0"/>
              <a:t>x</a:t>
            </a:r>
            <a:r>
              <a:rPr lang="en-US" sz="9600" b="1" dirty="0" smtClean="0"/>
              <a:t> 10</a:t>
            </a:r>
            <a:r>
              <a:rPr lang="en-US" sz="9600" b="1" baseline="30000" dirty="0" smtClean="0"/>
              <a:t>16</a:t>
            </a:r>
            <a:endParaRPr lang="en-US" sz="9600" b="1" baseline="30000" dirty="0"/>
          </a:p>
        </p:txBody>
      </p:sp>
    </p:spTree>
    <p:extLst>
      <p:ext uri="{BB962C8B-B14F-4D97-AF65-F5344CB8AC3E}">
        <p14:creationId xmlns:p14="http://schemas.microsoft.com/office/powerpoint/2010/main" val="2731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pod.nasa.gov/apod/image/1308/arp271_gemini_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28" y="-1143000"/>
            <a:ext cx="9365838" cy="87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2600" y="4267200"/>
            <a:ext cx="3443748" cy="2438400"/>
          </a:xfrm>
          <a:prstGeom prst="rect">
            <a:avLst/>
          </a:prstGeom>
          <a:solidFill>
            <a:srgbClr val="CC99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77348" y="4367986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400" b="1" dirty="0" smtClean="0"/>
              <a:t>These Colliding Spiral Galaxies are 130,000 light years away. </a:t>
            </a:r>
            <a:r>
              <a:rPr lang="en-US" sz="3400" b="1" i="1" dirty="0" smtClean="0"/>
              <a:t>SN?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5574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96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/>
              <a:t>1.3 </a:t>
            </a:r>
            <a:r>
              <a:rPr lang="en-US" sz="7200" b="1" dirty="0" smtClean="0"/>
              <a:t>x</a:t>
            </a:r>
            <a:r>
              <a:rPr lang="en-US" sz="9600" b="1" dirty="0" smtClean="0"/>
              <a:t> 10</a:t>
            </a:r>
            <a:r>
              <a:rPr lang="en-US" sz="9600" b="1" baseline="30000" dirty="0" smtClean="0"/>
              <a:t>5</a:t>
            </a:r>
            <a:endParaRPr lang="en-US" sz="9600" b="1" baseline="30000" dirty="0"/>
          </a:p>
        </p:txBody>
      </p:sp>
    </p:spTree>
    <p:extLst>
      <p:ext uri="{BB962C8B-B14F-4D97-AF65-F5344CB8AC3E}">
        <p14:creationId xmlns:p14="http://schemas.microsoft.com/office/powerpoint/2010/main" val="23137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486400"/>
            <a:ext cx="8991600" cy="1143000"/>
          </a:xfrm>
          <a:prstGeom prst="rect">
            <a:avLst/>
          </a:prstGeom>
          <a:solidFill>
            <a:srgbClr val="CC99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i="0" dirty="0" smtClean="0">
                <a:effectLst/>
              </a:rPr>
              <a:t>This micrograph magnifies a 20 million-year-old fossil of an extinct breed of algae. Express its age in </a:t>
            </a:r>
            <a:r>
              <a:rPr lang="en-US" sz="2800" b="1" i="1" dirty="0" smtClean="0">
                <a:effectLst/>
              </a:rPr>
              <a:t>Scientific Notation</a:t>
            </a:r>
            <a:r>
              <a:rPr lang="en-US" sz="2800" b="1" i="0" dirty="0" smtClean="0">
                <a:effectLst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82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96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/>
              <a:t>2.0 </a:t>
            </a:r>
            <a:r>
              <a:rPr lang="en-US" sz="7200" b="1" dirty="0" smtClean="0"/>
              <a:t>x</a:t>
            </a:r>
            <a:r>
              <a:rPr lang="en-US" sz="9600" b="1" dirty="0" smtClean="0"/>
              <a:t> 10</a:t>
            </a:r>
            <a:r>
              <a:rPr lang="en-US" sz="9600" b="1" baseline="300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55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-PwSJBQMQ4U/TDS2jiyl9oI/AAAAAAAAAKU/gnipFwmuv_Q/s1600/washington-d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2174" r="5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800" b="1" i="0" dirty="0" smtClean="0">
                <a:solidFill>
                  <a:schemeClr val="bg1"/>
                </a:solidFill>
                <a:effectLst/>
              </a:rPr>
              <a:t>The 2015 federal budget for the United States of America </a:t>
            </a:r>
          </a:p>
          <a:p>
            <a:r>
              <a:rPr lang="en-US" sz="2800" b="1" i="0" dirty="0" smtClean="0">
                <a:solidFill>
                  <a:schemeClr val="bg1"/>
                </a:solidFill>
                <a:effectLst/>
              </a:rPr>
              <a:t>is over one trillion dollars.       Express $1,029,000,000,000 </a:t>
            </a:r>
          </a:p>
          <a:p>
            <a:r>
              <a:rPr lang="en-US" sz="2800" b="1" i="0" dirty="0" smtClean="0">
                <a:solidFill>
                  <a:schemeClr val="bg1"/>
                </a:solidFill>
                <a:effectLst/>
              </a:rPr>
              <a:t>in 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Scientific Notation</a:t>
            </a:r>
            <a:r>
              <a:rPr lang="en-US" sz="2800" b="1" i="0" dirty="0" smtClean="0">
                <a:solidFill>
                  <a:schemeClr val="bg1"/>
                </a:solidFill>
                <a:effectLst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96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smtClean="0"/>
              <a:t>1.029 </a:t>
            </a:r>
            <a:r>
              <a:rPr lang="en-US" sz="7200" b="1" dirty="0" smtClean="0"/>
              <a:t>x</a:t>
            </a:r>
            <a:r>
              <a:rPr lang="en-US" sz="9600" b="1" dirty="0" smtClean="0"/>
              <a:t> 10</a:t>
            </a:r>
            <a:r>
              <a:rPr lang="en-US" sz="9600" b="1" baseline="300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995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112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Daren Pelkie</cp:lastModifiedBy>
  <cp:revision>16</cp:revision>
  <dcterms:created xsi:type="dcterms:W3CDTF">2013-08-26T23:37:19Z</dcterms:created>
  <dcterms:modified xsi:type="dcterms:W3CDTF">2016-08-01T12:47:50Z</dcterms:modified>
</cp:coreProperties>
</file>